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8" r:id="rId1"/>
  </p:sldMasterIdLst>
  <p:notesMasterIdLst>
    <p:notesMasterId r:id="rId108"/>
  </p:notesMasterIdLst>
  <p:handoutMasterIdLst>
    <p:handoutMasterId r:id="rId109"/>
  </p:handoutMasterIdLst>
  <p:sldIdLst>
    <p:sldId id="256" r:id="rId2"/>
    <p:sldId id="433" r:id="rId3"/>
    <p:sldId id="258" r:id="rId4"/>
    <p:sldId id="259" r:id="rId5"/>
    <p:sldId id="307" r:id="rId6"/>
    <p:sldId id="327" r:id="rId7"/>
    <p:sldId id="308" r:id="rId8"/>
    <p:sldId id="309" r:id="rId9"/>
    <p:sldId id="310" r:id="rId10"/>
    <p:sldId id="311" r:id="rId11"/>
    <p:sldId id="312" r:id="rId12"/>
    <p:sldId id="260" r:id="rId13"/>
    <p:sldId id="314" r:id="rId14"/>
    <p:sldId id="313" r:id="rId15"/>
    <p:sldId id="323" r:id="rId16"/>
    <p:sldId id="324" r:id="rId17"/>
    <p:sldId id="326" r:id="rId18"/>
    <p:sldId id="322" r:id="rId19"/>
    <p:sldId id="315" r:id="rId20"/>
    <p:sldId id="325" r:id="rId21"/>
    <p:sldId id="316" r:id="rId22"/>
    <p:sldId id="317" r:id="rId23"/>
    <p:sldId id="329" r:id="rId24"/>
    <p:sldId id="357" r:id="rId25"/>
    <p:sldId id="332" r:id="rId26"/>
    <p:sldId id="330" r:id="rId27"/>
    <p:sldId id="364" r:id="rId28"/>
    <p:sldId id="368" r:id="rId29"/>
    <p:sldId id="375" r:id="rId30"/>
    <p:sldId id="370" r:id="rId31"/>
    <p:sldId id="376" r:id="rId32"/>
    <p:sldId id="378" r:id="rId33"/>
    <p:sldId id="377" r:id="rId34"/>
    <p:sldId id="380" r:id="rId35"/>
    <p:sldId id="381" r:id="rId36"/>
    <p:sldId id="382" r:id="rId37"/>
    <p:sldId id="379" r:id="rId38"/>
    <p:sldId id="383" r:id="rId39"/>
    <p:sldId id="384" r:id="rId40"/>
    <p:sldId id="386" r:id="rId41"/>
    <p:sldId id="385" r:id="rId42"/>
    <p:sldId id="358" r:id="rId43"/>
    <p:sldId id="387" r:id="rId44"/>
    <p:sldId id="394" r:id="rId45"/>
    <p:sldId id="395" r:id="rId46"/>
    <p:sldId id="396" r:id="rId47"/>
    <p:sldId id="397" r:id="rId48"/>
    <p:sldId id="398" r:id="rId49"/>
    <p:sldId id="388" r:id="rId50"/>
    <p:sldId id="399" r:id="rId51"/>
    <p:sldId id="403" r:id="rId52"/>
    <p:sldId id="402" r:id="rId53"/>
    <p:sldId id="404" r:id="rId54"/>
    <p:sldId id="405" r:id="rId55"/>
    <p:sldId id="406" r:id="rId56"/>
    <p:sldId id="407" r:id="rId57"/>
    <p:sldId id="408" r:id="rId58"/>
    <p:sldId id="409" r:id="rId59"/>
    <p:sldId id="411" r:id="rId60"/>
    <p:sldId id="410" r:id="rId61"/>
    <p:sldId id="413" r:id="rId62"/>
    <p:sldId id="412" r:id="rId63"/>
    <p:sldId id="389" r:id="rId64"/>
    <p:sldId id="414" r:id="rId65"/>
    <p:sldId id="415" r:id="rId66"/>
    <p:sldId id="416" r:id="rId67"/>
    <p:sldId id="417" r:id="rId68"/>
    <p:sldId id="418" r:id="rId69"/>
    <p:sldId id="419" r:id="rId70"/>
    <p:sldId id="420" r:id="rId71"/>
    <p:sldId id="421" r:id="rId72"/>
    <p:sldId id="423" r:id="rId73"/>
    <p:sldId id="422" r:id="rId74"/>
    <p:sldId id="424" r:id="rId75"/>
    <p:sldId id="425" r:id="rId76"/>
    <p:sldId id="426" r:id="rId77"/>
    <p:sldId id="427" r:id="rId78"/>
    <p:sldId id="428" r:id="rId79"/>
    <p:sldId id="429" r:id="rId80"/>
    <p:sldId id="430" r:id="rId81"/>
    <p:sldId id="431" r:id="rId82"/>
    <p:sldId id="432" r:id="rId83"/>
    <p:sldId id="318" r:id="rId84"/>
    <p:sldId id="352" r:id="rId85"/>
    <p:sldId id="319" r:id="rId86"/>
    <p:sldId id="353" r:id="rId87"/>
    <p:sldId id="355" r:id="rId88"/>
    <p:sldId id="354" r:id="rId89"/>
    <p:sldId id="320" r:id="rId90"/>
    <p:sldId id="321" r:id="rId91"/>
    <p:sldId id="343" r:id="rId92"/>
    <p:sldId id="344" r:id="rId93"/>
    <p:sldId id="342" r:id="rId94"/>
    <p:sldId id="345" r:id="rId95"/>
    <p:sldId id="351" r:id="rId96"/>
    <p:sldId id="346" r:id="rId97"/>
    <p:sldId id="349" r:id="rId98"/>
    <p:sldId id="347" r:id="rId99"/>
    <p:sldId id="350" r:id="rId100"/>
    <p:sldId id="390" r:id="rId101"/>
    <p:sldId id="391" r:id="rId102"/>
    <p:sldId id="392" r:id="rId103"/>
    <p:sldId id="288" r:id="rId104"/>
    <p:sldId id="393" r:id="rId105"/>
    <p:sldId id="270" r:id="rId106"/>
    <p:sldId id="285" r:id="rId107"/>
  </p:sldIdLst>
  <p:sldSz cx="9144000" cy="5143500" type="screen16x9"/>
  <p:notesSz cx="6858000" cy="9144000"/>
  <p:embeddedFontLst>
    <p:embeddedFont>
      <p:font typeface="Bebas Neue" panose="020B0606020202050201" pitchFamily="34" charset="0"/>
      <p:regular r:id="rId110"/>
    </p:embeddedFont>
    <p:embeddedFont>
      <p:font typeface="Cambria Math" panose="02040503050406030204" pitchFamily="18" charset="0"/>
      <p:regular r:id="rId111"/>
    </p:embeddedFont>
    <p:embeddedFont>
      <p:font typeface="DM Sans" pitchFamily="2" charset="0"/>
      <p:regular r:id="rId112"/>
      <p:bold r:id="rId113"/>
      <p:italic r:id="rId114"/>
      <p:boldItalic r:id="rId115"/>
    </p:embeddedFont>
    <p:embeddedFont>
      <p:font typeface="Inter" panose="020B0604020202020204" charset="0"/>
      <p:regular r:id="rId116"/>
      <p:bold r:id="rId117"/>
    </p:embeddedFont>
    <p:embeddedFont>
      <p:font typeface="Montserrat" panose="00000500000000000000" pitchFamily="2" charset="-93"/>
      <p:regular r:id="rId118"/>
      <p:bold r:id="rId119"/>
      <p:italic r:id="rId120"/>
      <p:boldItalic r:id="rId121"/>
    </p:embeddedFont>
    <p:embeddedFont>
      <p:font typeface="Nunito" pitchFamily="2" charset="-93"/>
      <p:regular r:id="rId122"/>
      <p:bold r:id="rId123"/>
      <p:italic r:id="rId124"/>
      <p:boldItalic r:id="rId125"/>
    </p:embeddedFont>
    <p:embeddedFont>
      <p:font typeface="Nunito Black" pitchFamily="2" charset="-93"/>
      <p:bold r:id="rId126"/>
      <p:boldItalic r:id="rId127"/>
    </p:embeddedFont>
    <p:embeddedFont>
      <p:font typeface="Nunito Light" pitchFamily="2" charset="-93"/>
      <p:regular r:id="rId128"/>
      <p:italic r:id="rId129"/>
    </p:embeddedFont>
    <p:embeddedFont>
      <p:font typeface="Open Sans" panose="020B0606030504020204" pitchFamily="34" charset="0"/>
      <p:regular r:id="rId130"/>
      <p:bold r:id="rId131"/>
      <p:italic r:id="rId132"/>
      <p:boldItalic r:id="rId133"/>
    </p:embeddedFont>
    <p:embeddedFont>
      <p:font typeface="PT Sans" panose="020B0503020203020204" pitchFamily="34" charset="0"/>
      <p:regular r:id="rId134"/>
      <p:bold r:id="rId135"/>
      <p:italic r:id="rId136"/>
      <p:boldItalic r:id="rId1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83C92F-B737-4C89-8206-3A7766E517C8}">
  <a:tblStyle styleId="{9583C92F-B737-4C89-8206-3A7766E517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65" autoAdjust="0"/>
    <p:restoredTop sz="94201" autoAdjust="0"/>
  </p:normalViewPr>
  <p:slideViewPr>
    <p:cSldViewPr snapToGrid="0">
      <p:cViewPr>
        <p:scale>
          <a:sx n="100" d="100"/>
          <a:sy n="100" d="100"/>
        </p:scale>
        <p:origin x="250" y="216"/>
      </p:cViewPr>
      <p:guideLst>
        <p:guide orient="horz" pos="1620"/>
        <p:guide pos="2880"/>
      </p:guideLst>
    </p:cSldViewPr>
  </p:slideViewPr>
  <p:notesTextViewPr>
    <p:cViewPr>
      <p:scale>
        <a:sx n="1" d="1"/>
        <a:sy n="1" d="1"/>
      </p:scale>
      <p:origin x="0" y="0"/>
    </p:cViewPr>
  </p:notesTextViewPr>
  <p:notesViewPr>
    <p:cSldViewPr snapToGrid="0">
      <p:cViewPr varScale="1">
        <p:scale>
          <a:sx n="66" d="100"/>
          <a:sy n="66" d="100"/>
        </p:scale>
        <p:origin x="306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8.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3.fntdata"/><Relationship Id="rId133" Type="http://schemas.openxmlformats.org/officeDocument/2006/relationships/font" Target="fonts/font24.fntdata"/><Relationship Id="rId138"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4.fntdata"/><Relationship Id="rId128" Type="http://schemas.openxmlformats.org/officeDocument/2006/relationships/font" Target="fonts/font19.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font" Target="fonts/font4.fntdata"/><Relationship Id="rId118" Type="http://schemas.openxmlformats.org/officeDocument/2006/relationships/font" Target="fonts/font9.fntdata"/><Relationship Id="rId134" Type="http://schemas.openxmlformats.org/officeDocument/2006/relationships/font" Target="fonts/font25.fntdata"/><Relationship Id="rId13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116" Type="http://schemas.openxmlformats.org/officeDocument/2006/relationships/font" Target="fonts/font7.fntdata"/><Relationship Id="rId124" Type="http://schemas.openxmlformats.org/officeDocument/2006/relationships/font" Target="fonts/font15.fntdata"/><Relationship Id="rId129" Type="http://schemas.openxmlformats.org/officeDocument/2006/relationships/font" Target="fonts/font20.fntdata"/><Relationship Id="rId137" Type="http://schemas.openxmlformats.org/officeDocument/2006/relationships/font" Target="fonts/font2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2.fntdata"/><Relationship Id="rId132" Type="http://schemas.openxmlformats.org/officeDocument/2006/relationships/font" Target="fonts/font23.fntdata"/><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font" Target="fonts/font5.fntdata"/><Relationship Id="rId119" Type="http://schemas.openxmlformats.org/officeDocument/2006/relationships/font" Target="fonts/font10.fntdata"/><Relationship Id="rId12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13.fntdata"/><Relationship Id="rId130" Type="http://schemas.openxmlformats.org/officeDocument/2006/relationships/font" Target="fonts/font21.fntdata"/><Relationship Id="rId135"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11.fntdata"/><Relationship Id="rId125" Type="http://schemas.openxmlformats.org/officeDocument/2006/relationships/font" Target="fonts/font16.fntdata"/><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fntdata"/><Relationship Id="rId115" Type="http://schemas.openxmlformats.org/officeDocument/2006/relationships/font" Target="fonts/font6.fntdata"/><Relationship Id="rId131" Type="http://schemas.openxmlformats.org/officeDocument/2006/relationships/font" Target="fonts/font22.fntdata"/><Relationship Id="rId136" Type="http://schemas.openxmlformats.org/officeDocument/2006/relationships/font" Target="fonts/font27.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1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9B483C-42F7-801A-5C88-259490E769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a:extLst>
              <a:ext uri="{FF2B5EF4-FFF2-40B4-BE49-F238E27FC236}">
                <a16:creationId xmlns:a16="http://schemas.microsoft.com/office/drawing/2014/main" id="{243AAA28-94C0-6BBC-73D3-06846E2FD9F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A8FF55-0D64-498D-BD40-86B00E7547FA}" type="datetimeFigureOut">
              <a:rPr lang="vi-VN" smtClean="0"/>
              <a:t>14/12/2023</a:t>
            </a:fld>
            <a:endParaRPr lang="vi-VN"/>
          </a:p>
        </p:txBody>
      </p:sp>
      <p:sp>
        <p:nvSpPr>
          <p:cNvPr id="4" name="Footer Placeholder 3">
            <a:extLst>
              <a:ext uri="{FF2B5EF4-FFF2-40B4-BE49-F238E27FC236}">
                <a16:creationId xmlns:a16="http://schemas.microsoft.com/office/drawing/2014/main" id="{346A32FF-F24B-DA3A-E484-F0725A1D4F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a:extLst>
              <a:ext uri="{FF2B5EF4-FFF2-40B4-BE49-F238E27FC236}">
                <a16:creationId xmlns:a16="http://schemas.microsoft.com/office/drawing/2014/main" id="{EC23FECC-DC70-5AFC-23CE-D1149ED38A6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53C882-336F-43F6-8901-17AC8A9225AC}" type="slidenum">
              <a:rPr lang="vi-VN" smtClean="0"/>
              <a:t>‹#›</a:t>
            </a:fld>
            <a:endParaRPr lang="vi-VN"/>
          </a:p>
        </p:txBody>
      </p:sp>
    </p:spTree>
    <p:extLst>
      <p:ext uri="{BB962C8B-B14F-4D97-AF65-F5344CB8AC3E}">
        <p14:creationId xmlns:p14="http://schemas.microsoft.com/office/powerpoint/2010/main" val="5734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s://www.javatpoint.com/java-treemap" TargetMode="External"/><Relationship Id="rId2" Type="http://schemas.openxmlformats.org/officeDocument/2006/relationships/slide" Target="../slides/slide90.xml"/><Relationship Id="rId1" Type="http://schemas.openxmlformats.org/officeDocument/2006/relationships/notesMaster" Target="../notesMasters/notesMaster1.xml"/><Relationship Id="rId5" Type="http://schemas.openxmlformats.org/officeDocument/2006/relationships/hyperlink" Target="https://www.javatpoint.com/java-treeset" TargetMode="External"/><Relationship Id="rId4" Type="http://schemas.openxmlformats.org/officeDocument/2006/relationships/hyperlink" Target="https://www.javatpoint.com/collections-in-java" TargetMode="External"/></Relationships>
</file>

<file path=ppt/notesSlides/_rels/notesSlide91.xml.rels><?xml version="1.0" encoding="UTF-8" standalone="yes"?>
<Relationships xmlns="http://schemas.openxmlformats.org/package/2006/relationships"><Relationship Id="rId3" Type="http://schemas.openxmlformats.org/officeDocument/2006/relationships/hyperlink" Target="https://www.javatpoint.com/java-treemap" TargetMode="External"/><Relationship Id="rId2" Type="http://schemas.openxmlformats.org/officeDocument/2006/relationships/slide" Target="../slides/slide91.xml"/><Relationship Id="rId1" Type="http://schemas.openxmlformats.org/officeDocument/2006/relationships/notesMaster" Target="../notesMasters/notesMaster1.xml"/><Relationship Id="rId5" Type="http://schemas.openxmlformats.org/officeDocument/2006/relationships/hyperlink" Target="https://www.javatpoint.com/java-treeset" TargetMode="External"/><Relationship Id="rId4" Type="http://schemas.openxmlformats.org/officeDocument/2006/relationships/hyperlink" Target="https://www.javatpoint.com/collections-in-java" TargetMode="Externa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018265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20320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26957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90000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7"/>
        <p:cNvGrpSpPr/>
        <p:nvPr/>
      </p:nvGrpSpPr>
      <p:grpSpPr>
        <a:xfrm>
          <a:off x="0" y="0"/>
          <a:ext cx="0" cy="0"/>
          <a:chOff x="0" y="0"/>
          <a:chExt cx="0" cy="0"/>
        </a:xfrm>
      </p:grpSpPr>
      <p:sp>
        <p:nvSpPr>
          <p:cNvPr id="4218" name="Google Shape;4218;g1de1b5658b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9" name="Google Shape;4219;g1de1b5658b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7"/>
        <p:cNvGrpSpPr/>
        <p:nvPr/>
      </p:nvGrpSpPr>
      <p:grpSpPr>
        <a:xfrm>
          <a:off x="0" y="0"/>
          <a:ext cx="0" cy="0"/>
          <a:chOff x="0" y="0"/>
          <a:chExt cx="0" cy="0"/>
        </a:xfrm>
      </p:grpSpPr>
      <p:sp>
        <p:nvSpPr>
          <p:cNvPr id="4218" name="Google Shape;4218;g1de1b5658b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9" name="Google Shape;4219;g1de1b5658b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303011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20f41e19245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20f41e19245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7"/>
        <p:cNvGrpSpPr/>
        <p:nvPr/>
      </p:nvGrpSpPr>
      <p:grpSpPr>
        <a:xfrm>
          <a:off x="0" y="0"/>
          <a:ext cx="0" cy="0"/>
          <a:chOff x="0" y="0"/>
          <a:chExt cx="0" cy="0"/>
        </a:xfrm>
      </p:grpSpPr>
      <p:sp>
        <p:nvSpPr>
          <p:cNvPr id="2828" name="Google Shape;2828;gd1bf8d60a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9" name="Google Shape;2829;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9136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043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77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380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2739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9165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44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1013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0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629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019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6015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837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373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2737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55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03974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81601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8082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2167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0215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0387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776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5434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19468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3962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047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6768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2679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3163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81096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081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06347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6371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29764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31712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84791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045763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851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06322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46067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450175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37856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9820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66250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742535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1327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79962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56441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20334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4391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1473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195052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965703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52278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11426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06800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76632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967185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188440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95559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616664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72235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192940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9200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28221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8736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917407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28280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56877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66737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37744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308856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74633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4378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034814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78233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04306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004665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80107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2587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40961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171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52698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u="none" strike="noStrike">
                <a:solidFill>
                  <a:srgbClr val="008000"/>
                </a:solidFill>
                <a:effectLst/>
                <a:latin typeface="Times New Roman" panose="02020603050405020304" pitchFamily="18" charset="0"/>
                <a:cs typeface="Times New Roman" panose="02020603050405020304" pitchFamily="18" charset="0"/>
                <a:hlinkClick r:id="rId3"/>
              </a:rPr>
              <a:t>TreeMap</a:t>
            </a:r>
            <a:r>
              <a:rPr lang="en-US" b="0" i="0">
                <a:solidFill>
                  <a:srgbClr val="333333"/>
                </a:solidFill>
                <a:effectLst/>
                <a:latin typeface="Times New Roman" panose="02020603050405020304" pitchFamily="18" charset="0"/>
                <a:cs typeface="Times New Roman" panose="02020603050405020304" pitchFamily="18" charset="0"/>
              </a:rPr>
              <a:t> is a class that is a member of the </a:t>
            </a:r>
            <a:r>
              <a:rPr lang="en-US" b="1" i="0" u="none" strike="noStrike">
                <a:solidFill>
                  <a:srgbClr val="008000"/>
                </a:solidFill>
                <a:effectLst/>
                <a:latin typeface="Times New Roman" panose="02020603050405020304" pitchFamily="18" charset="0"/>
                <a:cs typeface="Times New Roman" panose="02020603050405020304" pitchFamily="18" charset="0"/>
                <a:hlinkClick r:id="rId4"/>
              </a:rPr>
              <a:t>Java Collections</a:t>
            </a:r>
            <a:r>
              <a:rPr lang="en-US" b="1" i="0">
                <a:solidFill>
                  <a:srgbClr val="333333"/>
                </a:solidFill>
                <a:effectLst/>
                <a:latin typeface="Times New Roman" panose="02020603050405020304" pitchFamily="18" charset="0"/>
                <a:cs typeface="Times New Roman" panose="02020603050405020304" pitchFamily="18" charset="0"/>
              </a:rPr>
              <a:t> Framework</a:t>
            </a:r>
            <a:r>
              <a:rPr lang="en-US" b="0" i="0">
                <a:solidFill>
                  <a:srgbClr val="333333"/>
                </a:solidFill>
                <a:effectLst/>
                <a:latin typeface="Times New Roman" panose="02020603050405020304" pitchFamily="18" charset="0"/>
                <a:cs typeface="Times New Roman" panose="02020603050405020304" pitchFamily="18" charset="0"/>
              </a:rPr>
              <a:t>. It implements Map, NavigableMap, Sorted, Cloneable, and Serializable interfaces. </a:t>
            </a:r>
          </a:p>
          <a:p>
            <a:pPr marL="0" lvl="0" indent="0" algn="l" rtl="0">
              <a:spcBef>
                <a:spcPts val="0"/>
              </a:spcBef>
              <a:spcAft>
                <a:spcPts val="0"/>
              </a:spcAft>
              <a:buNone/>
            </a:pPr>
            <a:r>
              <a:rPr lang="en-US" b="0" i="0">
                <a:solidFill>
                  <a:srgbClr val="333333"/>
                </a:solidFill>
                <a:effectLst/>
                <a:latin typeface="Times New Roman" panose="02020603050405020304" pitchFamily="18" charset="0"/>
                <a:cs typeface="Times New Roman" panose="02020603050405020304" pitchFamily="18" charset="0"/>
              </a:rPr>
              <a:t>The </a:t>
            </a:r>
            <a:r>
              <a:rPr lang="en-US" b="0" i="0" u="none" strike="noStrike">
                <a:solidFill>
                  <a:srgbClr val="008000"/>
                </a:solidFill>
                <a:effectLst/>
                <a:latin typeface="Times New Roman" panose="02020603050405020304" pitchFamily="18" charset="0"/>
                <a:cs typeface="Times New Roman" panose="02020603050405020304" pitchFamily="18" charset="0"/>
                <a:hlinkClick r:id="rId5"/>
              </a:rPr>
              <a:t>TreeSet</a:t>
            </a:r>
            <a:r>
              <a:rPr lang="en-US" b="0" i="0">
                <a:solidFill>
                  <a:srgbClr val="333333"/>
                </a:solidFill>
                <a:effectLst/>
                <a:latin typeface="Times New Roman" panose="02020603050405020304" pitchFamily="18" charset="0"/>
                <a:cs typeface="Times New Roman" panose="02020603050405020304" pitchFamily="18" charset="0"/>
              </a:rPr>
              <a:t> is a class of the </a:t>
            </a:r>
            <a:r>
              <a:rPr lang="en-US" b="0" i="0" u="none" strike="noStrike">
                <a:solidFill>
                  <a:srgbClr val="008000"/>
                </a:solidFill>
                <a:effectLst/>
                <a:latin typeface="Times New Roman" panose="02020603050405020304" pitchFamily="18" charset="0"/>
                <a:cs typeface="Times New Roman" panose="02020603050405020304" pitchFamily="18" charset="0"/>
                <a:hlinkClick r:id="rId4"/>
              </a:rPr>
              <a:t>Java Collection framework</a:t>
            </a:r>
            <a:r>
              <a:rPr lang="en-US" b="0" i="0">
                <a:solidFill>
                  <a:srgbClr val="333333"/>
                </a:solidFill>
                <a:effectLst/>
                <a:latin typeface="Times New Roman" panose="02020603050405020304" pitchFamily="18" charset="0"/>
                <a:cs typeface="Times New Roman" panose="02020603050405020304" pitchFamily="18" charset="0"/>
              </a:rPr>
              <a:t> used to store the tree data structure. It uses a tree data structure to store and maintain the objects. The TreeSet class is the implementing class of the Set interface. </a:t>
            </a:r>
            <a:endParaRPr lang="vi-VN" b="0" i="0">
              <a:solidFill>
                <a:srgbClr val="333333"/>
              </a:solidFill>
              <a:effectLst/>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935898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u="none" strike="noStrike">
                <a:solidFill>
                  <a:srgbClr val="008000"/>
                </a:solidFill>
                <a:effectLst/>
                <a:latin typeface="Times New Roman" panose="02020603050405020304" pitchFamily="18" charset="0"/>
                <a:cs typeface="Times New Roman" panose="02020603050405020304" pitchFamily="18" charset="0"/>
                <a:hlinkClick r:id="rId3"/>
              </a:rPr>
              <a:t>TreeMap</a:t>
            </a:r>
            <a:r>
              <a:rPr lang="en-US" b="0" i="0">
                <a:solidFill>
                  <a:srgbClr val="333333"/>
                </a:solidFill>
                <a:effectLst/>
                <a:latin typeface="Times New Roman" panose="02020603050405020304" pitchFamily="18" charset="0"/>
                <a:cs typeface="Times New Roman" panose="02020603050405020304" pitchFamily="18" charset="0"/>
              </a:rPr>
              <a:t> is a class that is a member of the </a:t>
            </a:r>
            <a:r>
              <a:rPr lang="en-US" b="1" i="0" u="none" strike="noStrike">
                <a:solidFill>
                  <a:srgbClr val="008000"/>
                </a:solidFill>
                <a:effectLst/>
                <a:latin typeface="Times New Roman" panose="02020603050405020304" pitchFamily="18" charset="0"/>
                <a:cs typeface="Times New Roman" panose="02020603050405020304" pitchFamily="18" charset="0"/>
                <a:hlinkClick r:id="rId4"/>
              </a:rPr>
              <a:t>Java Collections</a:t>
            </a:r>
            <a:r>
              <a:rPr lang="en-US" b="1" i="0">
                <a:solidFill>
                  <a:srgbClr val="333333"/>
                </a:solidFill>
                <a:effectLst/>
                <a:latin typeface="Times New Roman" panose="02020603050405020304" pitchFamily="18" charset="0"/>
                <a:cs typeface="Times New Roman" panose="02020603050405020304" pitchFamily="18" charset="0"/>
              </a:rPr>
              <a:t> Framework</a:t>
            </a:r>
            <a:r>
              <a:rPr lang="en-US" b="0" i="0">
                <a:solidFill>
                  <a:srgbClr val="333333"/>
                </a:solidFill>
                <a:effectLst/>
                <a:latin typeface="Times New Roman" panose="02020603050405020304" pitchFamily="18" charset="0"/>
                <a:cs typeface="Times New Roman" panose="02020603050405020304" pitchFamily="18" charset="0"/>
              </a:rPr>
              <a:t>. It implements Map, NavigableMap, Sorted, Cloneable, and Serializable interfaces. </a:t>
            </a:r>
          </a:p>
          <a:p>
            <a:pPr marL="0" lvl="0" indent="0" algn="l" rtl="0">
              <a:spcBef>
                <a:spcPts val="0"/>
              </a:spcBef>
              <a:spcAft>
                <a:spcPts val="0"/>
              </a:spcAft>
              <a:buNone/>
            </a:pPr>
            <a:r>
              <a:rPr lang="en-US" b="0" i="0">
                <a:solidFill>
                  <a:srgbClr val="333333"/>
                </a:solidFill>
                <a:effectLst/>
                <a:latin typeface="Times New Roman" panose="02020603050405020304" pitchFamily="18" charset="0"/>
                <a:cs typeface="Times New Roman" panose="02020603050405020304" pitchFamily="18" charset="0"/>
              </a:rPr>
              <a:t>The </a:t>
            </a:r>
            <a:r>
              <a:rPr lang="en-US" b="0" i="0" u="none" strike="noStrike">
                <a:solidFill>
                  <a:srgbClr val="008000"/>
                </a:solidFill>
                <a:effectLst/>
                <a:latin typeface="Times New Roman" panose="02020603050405020304" pitchFamily="18" charset="0"/>
                <a:cs typeface="Times New Roman" panose="02020603050405020304" pitchFamily="18" charset="0"/>
                <a:hlinkClick r:id="rId5"/>
              </a:rPr>
              <a:t>TreeSet</a:t>
            </a:r>
            <a:r>
              <a:rPr lang="en-US" b="0" i="0">
                <a:solidFill>
                  <a:srgbClr val="333333"/>
                </a:solidFill>
                <a:effectLst/>
                <a:latin typeface="Times New Roman" panose="02020603050405020304" pitchFamily="18" charset="0"/>
                <a:cs typeface="Times New Roman" panose="02020603050405020304" pitchFamily="18" charset="0"/>
              </a:rPr>
              <a:t> is a class of the </a:t>
            </a:r>
            <a:r>
              <a:rPr lang="en-US" b="0" i="0" u="none" strike="noStrike">
                <a:solidFill>
                  <a:srgbClr val="008000"/>
                </a:solidFill>
                <a:effectLst/>
                <a:latin typeface="Times New Roman" panose="02020603050405020304" pitchFamily="18" charset="0"/>
                <a:cs typeface="Times New Roman" panose="02020603050405020304" pitchFamily="18" charset="0"/>
                <a:hlinkClick r:id="rId4"/>
              </a:rPr>
              <a:t>Java Collection framework</a:t>
            </a:r>
            <a:r>
              <a:rPr lang="en-US" b="0" i="0">
                <a:solidFill>
                  <a:srgbClr val="333333"/>
                </a:solidFill>
                <a:effectLst/>
                <a:latin typeface="Times New Roman" panose="02020603050405020304" pitchFamily="18" charset="0"/>
                <a:cs typeface="Times New Roman" panose="02020603050405020304" pitchFamily="18" charset="0"/>
              </a:rPr>
              <a:t> used to store the tree data structure. It uses a tree data structure to store and maintain the objects. The TreeSet class is the implementing class of the Set interface. </a:t>
            </a:r>
            <a:endParaRPr lang="vi-VN" b="0" i="0">
              <a:solidFill>
                <a:srgbClr val="333333"/>
              </a:solidFill>
              <a:effectLst/>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754276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5929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96742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3886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671008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81391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25291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45496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770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81250" y="281700"/>
            <a:ext cx="8581500" cy="4580100"/>
            <a:chOff x="281250" y="281700"/>
            <a:chExt cx="8581500" cy="4580100"/>
          </a:xfrm>
        </p:grpSpPr>
        <p:sp>
          <p:nvSpPr>
            <p:cNvPr id="10" name="Google Shape;10;p2"/>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517475" y="382105"/>
              <a:ext cx="400500" cy="95700"/>
              <a:chOff x="517475" y="395577"/>
              <a:chExt cx="400500" cy="95700"/>
            </a:xfrm>
          </p:grpSpPr>
          <p:sp>
            <p:nvSpPr>
              <p:cNvPr id="12" name="Google Shape;12;p2"/>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16;p2"/>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7" name="Google Shape;17;p2"/>
          <p:cNvSpPr txBox="1">
            <a:spLocks noGrp="1"/>
          </p:cNvSpPr>
          <p:nvPr>
            <p:ph type="ctrTitle"/>
          </p:nvPr>
        </p:nvSpPr>
        <p:spPr>
          <a:xfrm>
            <a:off x="3900175" y="1213000"/>
            <a:ext cx="4530600" cy="2224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3900175" y="3524550"/>
            <a:ext cx="45306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57"/>
        <p:cNvGrpSpPr/>
        <p:nvPr/>
      </p:nvGrpSpPr>
      <p:grpSpPr>
        <a:xfrm>
          <a:off x="0" y="0"/>
          <a:ext cx="0" cy="0"/>
          <a:chOff x="0" y="0"/>
          <a:chExt cx="0" cy="0"/>
        </a:xfrm>
      </p:grpSpPr>
      <p:grpSp>
        <p:nvGrpSpPr>
          <p:cNvPr id="458" name="Google Shape;458;p29"/>
          <p:cNvGrpSpPr/>
          <p:nvPr/>
        </p:nvGrpSpPr>
        <p:grpSpPr>
          <a:xfrm>
            <a:off x="281250" y="281700"/>
            <a:ext cx="8581500" cy="4580100"/>
            <a:chOff x="281250" y="281700"/>
            <a:chExt cx="8581500" cy="4580100"/>
          </a:xfrm>
        </p:grpSpPr>
        <p:sp>
          <p:nvSpPr>
            <p:cNvPr id="459" name="Google Shape;459;p29"/>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29"/>
            <p:cNvGrpSpPr/>
            <p:nvPr/>
          </p:nvGrpSpPr>
          <p:grpSpPr>
            <a:xfrm>
              <a:off x="517475" y="382105"/>
              <a:ext cx="400500" cy="95700"/>
              <a:chOff x="517475" y="395577"/>
              <a:chExt cx="400500" cy="95700"/>
            </a:xfrm>
          </p:grpSpPr>
          <p:sp>
            <p:nvSpPr>
              <p:cNvPr id="461" name="Google Shape;461;p29"/>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29"/>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65;p29"/>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grpSp>
        <p:nvGrpSpPr>
          <p:cNvPr id="466" name="Google Shape;466;p29"/>
          <p:cNvGrpSpPr/>
          <p:nvPr/>
        </p:nvGrpSpPr>
        <p:grpSpPr>
          <a:xfrm flipH="1">
            <a:off x="7258295" y="2477759"/>
            <a:ext cx="1172483" cy="2130823"/>
            <a:chOff x="1403000" y="292300"/>
            <a:chExt cx="2566732" cy="4664675"/>
          </a:xfrm>
        </p:grpSpPr>
        <p:sp>
          <p:nvSpPr>
            <p:cNvPr id="467" name="Google Shape;467;p29"/>
            <p:cNvSpPr/>
            <p:nvPr/>
          </p:nvSpPr>
          <p:spPr>
            <a:xfrm>
              <a:off x="2576566" y="4571564"/>
              <a:ext cx="1035537" cy="363600"/>
            </a:xfrm>
            <a:custGeom>
              <a:avLst/>
              <a:gdLst/>
              <a:ahLst/>
              <a:cxnLst/>
              <a:rect l="l" t="t" r="r" b="b"/>
              <a:pathLst>
                <a:path w="3466" h="1217" extrusionOk="0">
                  <a:moveTo>
                    <a:pt x="1483" y="1"/>
                  </a:moveTo>
                  <a:cubicBezTo>
                    <a:pt x="1349" y="1"/>
                    <a:pt x="1252" y="98"/>
                    <a:pt x="1252" y="232"/>
                  </a:cubicBezTo>
                  <a:lnTo>
                    <a:pt x="1252" y="366"/>
                  </a:lnTo>
                  <a:lnTo>
                    <a:pt x="0" y="597"/>
                  </a:lnTo>
                  <a:lnTo>
                    <a:pt x="97" y="1216"/>
                  </a:lnTo>
                  <a:lnTo>
                    <a:pt x="3294" y="615"/>
                  </a:lnTo>
                  <a:cubicBezTo>
                    <a:pt x="3392" y="597"/>
                    <a:pt x="3465" y="500"/>
                    <a:pt x="3465" y="384"/>
                  </a:cubicBezTo>
                  <a:lnTo>
                    <a:pt x="3465" y="232"/>
                  </a:lnTo>
                  <a:cubicBezTo>
                    <a:pt x="3465" y="98"/>
                    <a:pt x="3350" y="1"/>
                    <a:pt x="32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2559834" y="4555132"/>
              <a:ext cx="1070194" cy="396464"/>
            </a:xfrm>
            <a:custGeom>
              <a:avLst/>
              <a:gdLst/>
              <a:ahLst/>
              <a:cxnLst/>
              <a:rect l="l" t="t" r="r" b="b"/>
              <a:pathLst>
                <a:path w="3582" h="1327" extrusionOk="0">
                  <a:moveTo>
                    <a:pt x="3272" y="93"/>
                  </a:moveTo>
                  <a:cubicBezTo>
                    <a:pt x="3387" y="93"/>
                    <a:pt x="3484" y="190"/>
                    <a:pt x="3484" y="287"/>
                  </a:cubicBezTo>
                  <a:lnTo>
                    <a:pt x="3484" y="439"/>
                  </a:lnTo>
                  <a:cubicBezTo>
                    <a:pt x="3484" y="536"/>
                    <a:pt x="3424" y="615"/>
                    <a:pt x="3332" y="633"/>
                  </a:cubicBezTo>
                  <a:lnTo>
                    <a:pt x="3290" y="633"/>
                  </a:lnTo>
                  <a:lnTo>
                    <a:pt x="190" y="1211"/>
                  </a:lnTo>
                  <a:lnTo>
                    <a:pt x="116" y="693"/>
                  </a:lnTo>
                  <a:lnTo>
                    <a:pt x="1345" y="462"/>
                  </a:lnTo>
                  <a:lnTo>
                    <a:pt x="1345" y="287"/>
                  </a:lnTo>
                  <a:cubicBezTo>
                    <a:pt x="1345" y="190"/>
                    <a:pt x="1442" y="93"/>
                    <a:pt x="1539" y="93"/>
                  </a:cubicBezTo>
                  <a:close/>
                  <a:moveTo>
                    <a:pt x="1539" y="0"/>
                  </a:moveTo>
                  <a:cubicBezTo>
                    <a:pt x="1387" y="0"/>
                    <a:pt x="1253" y="134"/>
                    <a:pt x="1253" y="287"/>
                  </a:cubicBezTo>
                  <a:lnTo>
                    <a:pt x="1253" y="384"/>
                  </a:lnTo>
                  <a:lnTo>
                    <a:pt x="1" y="615"/>
                  </a:lnTo>
                  <a:lnTo>
                    <a:pt x="116" y="1326"/>
                  </a:lnTo>
                  <a:lnTo>
                    <a:pt x="3406" y="712"/>
                  </a:lnTo>
                  <a:lnTo>
                    <a:pt x="3406" y="670"/>
                  </a:lnTo>
                  <a:cubicBezTo>
                    <a:pt x="3484" y="633"/>
                    <a:pt x="3581" y="555"/>
                    <a:pt x="3581" y="439"/>
                  </a:cubicBezTo>
                  <a:lnTo>
                    <a:pt x="3581" y="287"/>
                  </a:lnTo>
                  <a:cubicBezTo>
                    <a:pt x="3581" y="134"/>
                    <a:pt x="3448" y="0"/>
                    <a:pt x="32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029818" y="2933116"/>
              <a:ext cx="87241" cy="1880443"/>
            </a:xfrm>
            <a:custGeom>
              <a:avLst/>
              <a:gdLst/>
              <a:ahLst/>
              <a:cxnLst/>
              <a:rect l="l" t="t" r="r" b="b"/>
              <a:pathLst>
                <a:path w="292" h="6294" extrusionOk="0">
                  <a:moveTo>
                    <a:pt x="116" y="0"/>
                  </a:moveTo>
                  <a:cubicBezTo>
                    <a:pt x="42" y="0"/>
                    <a:pt x="0" y="37"/>
                    <a:pt x="0" y="116"/>
                  </a:cubicBezTo>
                  <a:lnTo>
                    <a:pt x="0" y="6159"/>
                  </a:lnTo>
                  <a:cubicBezTo>
                    <a:pt x="0" y="6238"/>
                    <a:pt x="42" y="6293"/>
                    <a:pt x="116" y="6293"/>
                  </a:cubicBezTo>
                  <a:lnTo>
                    <a:pt x="291" y="6293"/>
                  </a:lnTo>
                  <a:lnTo>
                    <a:pt x="2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2013087" y="2915190"/>
              <a:ext cx="120404" cy="1909423"/>
            </a:xfrm>
            <a:custGeom>
              <a:avLst/>
              <a:gdLst/>
              <a:ahLst/>
              <a:cxnLst/>
              <a:rect l="l" t="t" r="r" b="b"/>
              <a:pathLst>
                <a:path w="403" h="6391" extrusionOk="0">
                  <a:moveTo>
                    <a:pt x="310" y="97"/>
                  </a:moveTo>
                  <a:lnTo>
                    <a:pt x="310" y="6298"/>
                  </a:lnTo>
                  <a:lnTo>
                    <a:pt x="172" y="6298"/>
                  </a:lnTo>
                  <a:cubicBezTo>
                    <a:pt x="135" y="6298"/>
                    <a:pt x="98" y="6256"/>
                    <a:pt x="98" y="6219"/>
                  </a:cubicBezTo>
                  <a:lnTo>
                    <a:pt x="98" y="176"/>
                  </a:lnTo>
                  <a:cubicBezTo>
                    <a:pt x="98" y="134"/>
                    <a:pt x="135" y="97"/>
                    <a:pt x="172" y="97"/>
                  </a:cubicBezTo>
                  <a:close/>
                  <a:moveTo>
                    <a:pt x="172" y="0"/>
                  </a:moveTo>
                  <a:cubicBezTo>
                    <a:pt x="79" y="0"/>
                    <a:pt x="1" y="79"/>
                    <a:pt x="1" y="176"/>
                  </a:cubicBezTo>
                  <a:lnTo>
                    <a:pt x="1" y="6219"/>
                  </a:lnTo>
                  <a:cubicBezTo>
                    <a:pt x="1" y="6316"/>
                    <a:pt x="79" y="6390"/>
                    <a:pt x="172" y="6390"/>
                  </a:cubicBezTo>
                  <a:lnTo>
                    <a:pt x="403" y="6390"/>
                  </a:lnTo>
                  <a:lnTo>
                    <a:pt x="40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2098834" y="2926245"/>
              <a:ext cx="921108" cy="1887314"/>
            </a:xfrm>
            <a:custGeom>
              <a:avLst/>
              <a:gdLst/>
              <a:ahLst/>
              <a:cxnLst/>
              <a:rect l="l" t="t" r="r" b="b"/>
              <a:pathLst>
                <a:path w="3083" h="6317" extrusionOk="0">
                  <a:moveTo>
                    <a:pt x="116" y="0"/>
                  </a:moveTo>
                  <a:cubicBezTo>
                    <a:pt x="60" y="0"/>
                    <a:pt x="0" y="60"/>
                    <a:pt x="0" y="116"/>
                  </a:cubicBezTo>
                  <a:lnTo>
                    <a:pt x="0" y="6201"/>
                  </a:lnTo>
                  <a:cubicBezTo>
                    <a:pt x="0" y="6279"/>
                    <a:pt x="60" y="6316"/>
                    <a:pt x="116" y="6316"/>
                  </a:cubicBezTo>
                  <a:lnTo>
                    <a:pt x="2985" y="5757"/>
                  </a:lnTo>
                  <a:cubicBezTo>
                    <a:pt x="3045" y="5757"/>
                    <a:pt x="3082" y="5702"/>
                    <a:pt x="3082" y="5642"/>
                  </a:cubicBezTo>
                  <a:lnTo>
                    <a:pt x="3082" y="485"/>
                  </a:lnTo>
                  <a:cubicBezTo>
                    <a:pt x="3082" y="425"/>
                    <a:pt x="3045" y="370"/>
                    <a:pt x="2985" y="370"/>
                  </a:cubicBezTo>
                  <a:lnTo>
                    <a:pt x="1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2082102" y="2914294"/>
              <a:ext cx="948894" cy="1913008"/>
            </a:xfrm>
            <a:custGeom>
              <a:avLst/>
              <a:gdLst/>
              <a:ahLst/>
              <a:cxnLst/>
              <a:rect l="l" t="t" r="r" b="b"/>
              <a:pathLst>
                <a:path w="3176" h="6403" extrusionOk="0">
                  <a:moveTo>
                    <a:pt x="172" y="100"/>
                  </a:moveTo>
                  <a:lnTo>
                    <a:pt x="3041" y="447"/>
                  </a:lnTo>
                  <a:cubicBezTo>
                    <a:pt x="3060" y="447"/>
                    <a:pt x="3083" y="484"/>
                    <a:pt x="3083" y="525"/>
                  </a:cubicBezTo>
                  <a:lnTo>
                    <a:pt x="3083" y="5682"/>
                  </a:lnTo>
                  <a:cubicBezTo>
                    <a:pt x="3083" y="5723"/>
                    <a:pt x="3060" y="5760"/>
                    <a:pt x="3041" y="5760"/>
                  </a:cubicBezTo>
                  <a:lnTo>
                    <a:pt x="153" y="6301"/>
                  </a:lnTo>
                  <a:lnTo>
                    <a:pt x="116" y="6301"/>
                  </a:lnTo>
                  <a:cubicBezTo>
                    <a:pt x="116" y="6278"/>
                    <a:pt x="98" y="6259"/>
                    <a:pt x="98" y="6241"/>
                  </a:cubicBezTo>
                  <a:lnTo>
                    <a:pt x="98" y="156"/>
                  </a:lnTo>
                  <a:cubicBezTo>
                    <a:pt x="98" y="119"/>
                    <a:pt x="135" y="100"/>
                    <a:pt x="172" y="100"/>
                  </a:cubicBezTo>
                  <a:close/>
                  <a:moveTo>
                    <a:pt x="149" y="0"/>
                  </a:moveTo>
                  <a:cubicBezTo>
                    <a:pt x="80" y="0"/>
                    <a:pt x="1" y="72"/>
                    <a:pt x="1" y="156"/>
                  </a:cubicBezTo>
                  <a:lnTo>
                    <a:pt x="1" y="6241"/>
                  </a:lnTo>
                  <a:cubicBezTo>
                    <a:pt x="1" y="6301"/>
                    <a:pt x="19" y="6338"/>
                    <a:pt x="56" y="6356"/>
                  </a:cubicBezTo>
                  <a:cubicBezTo>
                    <a:pt x="86" y="6383"/>
                    <a:pt x="114" y="6403"/>
                    <a:pt x="141" y="6403"/>
                  </a:cubicBezTo>
                  <a:cubicBezTo>
                    <a:pt x="151" y="6403"/>
                    <a:pt x="162" y="6400"/>
                    <a:pt x="172" y="6393"/>
                  </a:cubicBezTo>
                  <a:lnTo>
                    <a:pt x="3060" y="5857"/>
                  </a:lnTo>
                  <a:cubicBezTo>
                    <a:pt x="3138" y="5839"/>
                    <a:pt x="3175" y="5760"/>
                    <a:pt x="3175" y="5682"/>
                  </a:cubicBezTo>
                  <a:lnTo>
                    <a:pt x="3175" y="525"/>
                  </a:lnTo>
                  <a:cubicBezTo>
                    <a:pt x="3175" y="447"/>
                    <a:pt x="3138" y="368"/>
                    <a:pt x="3060" y="350"/>
                  </a:cubicBezTo>
                  <a:lnTo>
                    <a:pt x="172" y="3"/>
                  </a:lnTo>
                  <a:cubicBezTo>
                    <a:pt x="164" y="1"/>
                    <a:pt x="157" y="0"/>
                    <a:pt x="14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1415548" y="735374"/>
              <a:ext cx="183744" cy="3773135"/>
            </a:xfrm>
            <a:custGeom>
              <a:avLst/>
              <a:gdLst/>
              <a:ahLst/>
              <a:cxnLst/>
              <a:rect l="l" t="t" r="r" b="b"/>
              <a:pathLst>
                <a:path w="615" h="12629" extrusionOk="0">
                  <a:moveTo>
                    <a:pt x="250" y="0"/>
                  </a:moveTo>
                  <a:cubicBezTo>
                    <a:pt x="116" y="0"/>
                    <a:pt x="0" y="97"/>
                    <a:pt x="0" y="231"/>
                  </a:cubicBezTo>
                  <a:lnTo>
                    <a:pt x="0" y="12397"/>
                  </a:lnTo>
                  <a:cubicBezTo>
                    <a:pt x="0" y="12531"/>
                    <a:pt x="116" y="12628"/>
                    <a:pt x="250" y="12628"/>
                  </a:cubicBezTo>
                  <a:lnTo>
                    <a:pt x="615" y="12628"/>
                  </a:lnTo>
                  <a:lnTo>
                    <a:pt x="6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1403000" y="717448"/>
              <a:ext cx="207346" cy="3808987"/>
            </a:xfrm>
            <a:custGeom>
              <a:avLst/>
              <a:gdLst/>
              <a:ahLst/>
              <a:cxnLst/>
              <a:rect l="l" t="t" r="r" b="b"/>
              <a:pathLst>
                <a:path w="694" h="12749" extrusionOk="0">
                  <a:moveTo>
                    <a:pt x="597" y="97"/>
                  </a:moveTo>
                  <a:lnTo>
                    <a:pt x="597" y="12651"/>
                  </a:lnTo>
                  <a:lnTo>
                    <a:pt x="292" y="12651"/>
                  </a:lnTo>
                  <a:cubicBezTo>
                    <a:pt x="176" y="12651"/>
                    <a:pt x="98" y="12554"/>
                    <a:pt x="98" y="12457"/>
                  </a:cubicBezTo>
                  <a:lnTo>
                    <a:pt x="98" y="291"/>
                  </a:lnTo>
                  <a:cubicBezTo>
                    <a:pt x="98" y="194"/>
                    <a:pt x="176" y="97"/>
                    <a:pt x="292" y="97"/>
                  </a:cubicBezTo>
                  <a:close/>
                  <a:moveTo>
                    <a:pt x="292" y="0"/>
                  </a:moveTo>
                  <a:cubicBezTo>
                    <a:pt x="116" y="0"/>
                    <a:pt x="1" y="139"/>
                    <a:pt x="1" y="291"/>
                  </a:cubicBezTo>
                  <a:lnTo>
                    <a:pt x="1" y="12457"/>
                  </a:lnTo>
                  <a:cubicBezTo>
                    <a:pt x="1" y="12614"/>
                    <a:pt x="116" y="12748"/>
                    <a:pt x="292" y="12748"/>
                  </a:cubicBezTo>
                  <a:lnTo>
                    <a:pt x="694" y="12748"/>
                  </a:lnTo>
                  <a:lnTo>
                    <a:pt x="69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1558958" y="729697"/>
              <a:ext cx="2024167" cy="3785384"/>
            </a:xfrm>
            <a:custGeom>
              <a:avLst/>
              <a:gdLst/>
              <a:ahLst/>
              <a:cxnLst/>
              <a:rect l="l" t="t" r="r" b="b"/>
              <a:pathLst>
                <a:path w="6775" h="12670" extrusionOk="0">
                  <a:moveTo>
                    <a:pt x="250" y="1"/>
                  </a:moveTo>
                  <a:cubicBezTo>
                    <a:pt x="116" y="1"/>
                    <a:pt x="1" y="98"/>
                    <a:pt x="1" y="232"/>
                  </a:cubicBezTo>
                  <a:lnTo>
                    <a:pt x="1" y="12458"/>
                  </a:lnTo>
                  <a:cubicBezTo>
                    <a:pt x="1" y="12578"/>
                    <a:pt x="94" y="12669"/>
                    <a:pt x="211" y="12669"/>
                  </a:cubicBezTo>
                  <a:cubicBezTo>
                    <a:pt x="224" y="12669"/>
                    <a:pt x="237" y="12668"/>
                    <a:pt x="250" y="12666"/>
                  </a:cubicBezTo>
                  <a:lnTo>
                    <a:pt x="6585" y="11552"/>
                  </a:lnTo>
                  <a:cubicBezTo>
                    <a:pt x="6682" y="11534"/>
                    <a:pt x="6774" y="11418"/>
                    <a:pt x="6774" y="11303"/>
                  </a:cubicBezTo>
                  <a:lnTo>
                    <a:pt x="6774" y="943"/>
                  </a:lnTo>
                  <a:cubicBezTo>
                    <a:pt x="6774" y="828"/>
                    <a:pt x="6682" y="731"/>
                    <a:pt x="6585" y="712"/>
                  </a:cubicBezTo>
                  <a:lnTo>
                    <a:pt x="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1546708" y="716850"/>
              <a:ext cx="2048666" cy="3811676"/>
            </a:xfrm>
            <a:custGeom>
              <a:avLst/>
              <a:gdLst/>
              <a:ahLst/>
              <a:cxnLst/>
              <a:rect l="l" t="t" r="r" b="b"/>
              <a:pathLst>
                <a:path w="6857" h="12758" extrusionOk="0">
                  <a:moveTo>
                    <a:pt x="258" y="97"/>
                  </a:moveTo>
                  <a:cubicBezTo>
                    <a:pt x="269" y="97"/>
                    <a:pt x="280" y="97"/>
                    <a:pt x="291" y="99"/>
                  </a:cubicBezTo>
                  <a:lnTo>
                    <a:pt x="6626" y="811"/>
                  </a:lnTo>
                  <a:cubicBezTo>
                    <a:pt x="6700" y="811"/>
                    <a:pt x="6760" y="889"/>
                    <a:pt x="6760" y="986"/>
                  </a:cubicBezTo>
                  <a:lnTo>
                    <a:pt x="6760" y="11346"/>
                  </a:lnTo>
                  <a:cubicBezTo>
                    <a:pt x="6760" y="11438"/>
                    <a:pt x="6700" y="11535"/>
                    <a:pt x="6626" y="11554"/>
                  </a:cubicBezTo>
                  <a:lnTo>
                    <a:pt x="291" y="12653"/>
                  </a:lnTo>
                  <a:cubicBezTo>
                    <a:pt x="275" y="12658"/>
                    <a:pt x="259" y="12661"/>
                    <a:pt x="244" y="12661"/>
                  </a:cubicBezTo>
                  <a:cubicBezTo>
                    <a:pt x="204" y="12661"/>
                    <a:pt x="171" y="12643"/>
                    <a:pt x="157" y="12616"/>
                  </a:cubicBezTo>
                  <a:cubicBezTo>
                    <a:pt x="116" y="12593"/>
                    <a:pt x="97" y="12556"/>
                    <a:pt x="97" y="12501"/>
                  </a:cubicBezTo>
                  <a:lnTo>
                    <a:pt x="97" y="275"/>
                  </a:lnTo>
                  <a:cubicBezTo>
                    <a:pt x="97" y="171"/>
                    <a:pt x="161" y="97"/>
                    <a:pt x="258" y="97"/>
                  </a:cubicBezTo>
                  <a:close/>
                  <a:moveTo>
                    <a:pt x="274" y="0"/>
                  </a:moveTo>
                  <a:cubicBezTo>
                    <a:pt x="120" y="0"/>
                    <a:pt x="0" y="112"/>
                    <a:pt x="0" y="275"/>
                  </a:cubicBezTo>
                  <a:lnTo>
                    <a:pt x="0" y="12501"/>
                  </a:lnTo>
                  <a:cubicBezTo>
                    <a:pt x="0" y="12575"/>
                    <a:pt x="23" y="12653"/>
                    <a:pt x="79" y="12690"/>
                  </a:cubicBezTo>
                  <a:cubicBezTo>
                    <a:pt x="124" y="12736"/>
                    <a:pt x="177" y="12757"/>
                    <a:pt x="242" y="12757"/>
                  </a:cubicBezTo>
                  <a:cubicBezTo>
                    <a:pt x="263" y="12757"/>
                    <a:pt x="286" y="12755"/>
                    <a:pt x="310" y="12750"/>
                  </a:cubicBezTo>
                  <a:lnTo>
                    <a:pt x="6644" y="11651"/>
                  </a:lnTo>
                  <a:cubicBezTo>
                    <a:pt x="6760" y="11614"/>
                    <a:pt x="6857" y="11498"/>
                    <a:pt x="6857" y="11346"/>
                  </a:cubicBezTo>
                  <a:lnTo>
                    <a:pt x="6857" y="986"/>
                  </a:lnTo>
                  <a:cubicBezTo>
                    <a:pt x="6857" y="852"/>
                    <a:pt x="6760" y="718"/>
                    <a:pt x="6626" y="718"/>
                  </a:cubicBezTo>
                  <a:lnTo>
                    <a:pt x="310" y="2"/>
                  </a:lnTo>
                  <a:cubicBezTo>
                    <a:pt x="298" y="1"/>
                    <a:pt x="286" y="0"/>
                    <a:pt x="27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1656954" y="867131"/>
              <a:ext cx="1851478" cy="3504244"/>
            </a:xfrm>
            <a:custGeom>
              <a:avLst/>
              <a:gdLst/>
              <a:ahLst/>
              <a:cxnLst/>
              <a:rect l="l" t="t" r="r" b="b"/>
              <a:pathLst>
                <a:path w="6197" h="11729" extrusionOk="0">
                  <a:moveTo>
                    <a:pt x="216" y="1"/>
                  </a:moveTo>
                  <a:cubicBezTo>
                    <a:pt x="97" y="1"/>
                    <a:pt x="1" y="89"/>
                    <a:pt x="1" y="215"/>
                  </a:cubicBezTo>
                  <a:lnTo>
                    <a:pt x="1" y="11536"/>
                  </a:lnTo>
                  <a:cubicBezTo>
                    <a:pt x="1" y="11656"/>
                    <a:pt x="94" y="11728"/>
                    <a:pt x="210" y="11728"/>
                  </a:cubicBezTo>
                  <a:cubicBezTo>
                    <a:pt x="223" y="11728"/>
                    <a:pt x="237" y="11727"/>
                    <a:pt x="250" y="11725"/>
                  </a:cubicBezTo>
                  <a:lnTo>
                    <a:pt x="6026" y="10783"/>
                  </a:lnTo>
                  <a:cubicBezTo>
                    <a:pt x="6123" y="10764"/>
                    <a:pt x="6197" y="10649"/>
                    <a:pt x="6197" y="10552"/>
                  </a:cubicBezTo>
                  <a:lnTo>
                    <a:pt x="6197" y="811"/>
                  </a:lnTo>
                  <a:cubicBezTo>
                    <a:pt x="6197" y="696"/>
                    <a:pt x="6123" y="599"/>
                    <a:pt x="6026" y="580"/>
                  </a:cubicBezTo>
                  <a:lnTo>
                    <a:pt x="250" y="3"/>
                  </a:lnTo>
                  <a:cubicBezTo>
                    <a:pt x="239" y="1"/>
                    <a:pt x="227"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1644704" y="849504"/>
              <a:ext cx="1881653" cy="3539499"/>
            </a:xfrm>
            <a:custGeom>
              <a:avLst/>
              <a:gdLst/>
              <a:ahLst/>
              <a:cxnLst/>
              <a:rect l="l" t="t" r="r" b="b"/>
              <a:pathLst>
                <a:path w="6298" h="11847" extrusionOk="0">
                  <a:moveTo>
                    <a:pt x="273" y="99"/>
                  </a:moveTo>
                  <a:lnTo>
                    <a:pt x="6067" y="695"/>
                  </a:lnTo>
                  <a:cubicBezTo>
                    <a:pt x="6122" y="695"/>
                    <a:pt x="6201" y="773"/>
                    <a:pt x="6201" y="870"/>
                  </a:cubicBezTo>
                  <a:lnTo>
                    <a:pt x="6201" y="10611"/>
                  </a:lnTo>
                  <a:cubicBezTo>
                    <a:pt x="6201" y="10689"/>
                    <a:pt x="6122" y="10786"/>
                    <a:pt x="6067" y="10786"/>
                  </a:cubicBezTo>
                  <a:lnTo>
                    <a:pt x="273" y="11747"/>
                  </a:lnTo>
                  <a:cubicBezTo>
                    <a:pt x="263" y="11749"/>
                    <a:pt x="254" y="11750"/>
                    <a:pt x="244" y="11750"/>
                  </a:cubicBezTo>
                  <a:cubicBezTo>
                    <a:pt x="161" y="11750"/>
                    <a:pt x="97" y="11678"/>
                    <a:pt x="97" y="11595"/>
                  </a:cubicBezTo>
                  <a:lnTo>
                    <a:pt x="97" y="274"/>
                  </a:lnTo>
                  <a:cubicBezTo>
                    <a:pt x="97" y="159"/>
                    <a:pt x="176" y="99"/>
                    <a:pt x="273" y="99"/>
                  </a:cubicBezTo>
                  <a:close/>
                  <a:moveTo>
                    <a:pt x="262" y="0"/>
                  </a:moveTo>
                  <a:cubicBezTo>
                    <a:pt x="118" y="0"/>
                    <a:pt x="0" y="127"/>
                    <a:pt x="0" y="274"/>
                  </a:cubicBezTo>
                  <a:lnTo>
                    <a:pt x="0" y="11595"/>
                  </a:lnTo>
                  <a:cubicBezTo>
                    <a:pt x="0" y="11736"/>
                    <a:pt x="116" y="11846"/>
                    <a:pt x="258" y="11846"/>
                  </a:cubicBezTo>
                  <a:cubicBezTo>
                    <a:pt x="269" y="11846"/>
                    <a:pt x="280" y="11846"/>
                    <a:pt x="291" y="11844"/>
                  </a:cubicBezTo>
                  <a:lnTo>
                    <a:pt x="6067" y="10879"/>
                  </a:lnTo>
                  <a:cubicBezTo>
                    <a:pt x="6201" y="10860"/>
                    <a:pt x="6298" y="10745"/>
                    <a:pt x="6298" y="10611"/>
                  </a:cubicBezTo>
                  <a:lnTo>
                    <a:pt x="6298" y="870"/>
                  </a:lnTo>
                  <a:cubicBezTo>
                    <a:pt x="6298" y="736"/>
                    <a:pt x="6201" y="621"/>
                    <a:pt x="6067" y="598"/>
                  </a:cubicBezTo>
                  <a:lnTo>
                    <a:pt x="291" y="2"/>
                  </a:lnTo>
                  <a:cubicBezTo>
                    <a:pt x="281" y="1"/>
                    <a:pt x="272" y="0"/>
                    <a:pt x="26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1989783" y="4749630"/>
              <a:ext cx="661477" cy="190912"/>
            </a:xfrm>
            <a:custGeom>
              <a:avLst/>
              <a:gdLst/>
              <a:ahLst/>
              <a:cxnLst/>
              <a:rect l="l" t="t" r="r" b="b"/>
              <a:pathLst>
                <a:path w="2214" h="639" extrusionOk="0">
                  <a:moveTo>
                    <a:pt x="231" y="1"/>
                  </a:moveTo>
                  <a:cubicBezTo>
                    <a:pt x="97" y="1"/>
                    <a:pt x="0" y="116"/>
                    <a:pt x="0" y="250"/>
                  </a:cubicBezTo>
                  <a:lnTo>
                    <a:pt x="0" y="407"/>
                  </a:lnTo>
                  <a:cubicBezTo>
                    <a:pt x="0" y="541"/>
                    <a:pt x="97" y="639"/>
                    <a:pt x="231" y="639"/>
                  </a:cubicBezTo>
                  <a:lnTo>
                    <a:pt x="1964" y="639"/>
                  </a:lnTo>
                  <a:cubicBezTo>
                    <a:pt x="2098" y="639"/>
                    <a:pt x="2214" y="541"/>
                    <a:pt x="2214" y="407"/>
                  </a:cubicBezTo>
                  <a:lnTo>
                    <a:pt x="2214" y="250"/>
                  </a:lnTo>
                  <a:cubicBezTo>
                    <a:pt x="2214" y="116"/>
                    <a:pt x="2098" y="1"/>
                    <a:pt x="19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973052" y="4738576"/>
              <a:ext cx="690756" cy="218399"/>
            </a:xfrm>
            <a:custGeom>
              <a:avLst/>
              <a:gdLst/>
              <a:ahLst/>
              <a:cxnLst/>
              <a:rect l="l" t="t" r="r" b="b"/>
              <a:pathLst>
                <a:path w="2312" h="731" extrusionOk="0">
                  <a:moveTo>
                    <a:pt x="2020" y="98"/>
                  </a:moveTo>
                  <a:cubicBezTo>
                    <a:pt x="2136" y="98"/>
                    <a:pt x="2233" y="172"/>
                    <a:pt x="2233" y="287"/>
                  </a:cubicBezTo>
                  <a:lnTo>
                    <a:pt x="2233" y="444"/>
                  </a:lnTo>
                  <a:cubicBezTo>
                    <a:pt x="2233" y="542"/>
                    <a:pt x="2136" y="634"/>
                    <a:pt x="2020" y="634"/>
                  </a:cubicBezTo>
                  <a:lnTo>
                    <a:pt x="287" y="634"/>
                  </a:lnTo>
                  <a:cubicBezTo>
                    <a:pt x="190" y="634"/>
                    <a:pt x="98" y="542"/>
                    <a:pt x="98" y="444"/>
                  </a:cubicBezTo>
                  <a:lnTo>
                    <a:pt x="98" y="287"/>
                  </a:lnTo>
                  <a:cubicBezTo>
                    <a:pt x="98" y="172"/>
                    <a:pt x="190" y="98"/>
                    <a:pt x="287" y="98"/>
                  </a:cubicBezTo>
                  <a:close/>
                  <a:moveTo>
                    <a:pt x="287" y="1"/>
                  </a:moveTo>
                  <a:cubicBezTo>
                    <a:pt x="135" y="1"/>
                    <a:pt x="1" y="135"/>
                    <a:pt x="1" y="287"/>
                  </a:cubicBezTo>
                  <a:lnTo>
                    <a:pt x="1" y="444"/>
                  </a:lnTo>
                  <a:cubicBezTo>
                    <a:pt x="1" y="597"/>
                    <a:pt x="135" y="731"/>
                    <a:pt x="287" y="731"/>
                  </a:cubicBezTo>
                  <a:lnTo>
                    <a:pt x="2020" y="731"/>
                  </a:lnTo>
                  <a:cubicBezTo>
                    <a:pt x="2196" y="731"/>
                    <a:pt x="2311" y="597"/>
                    <a:pt x="2311" y="444"/>
                  </a:cubicBezTo>
                  <a:lnTo>
                    <a:pt x="2311" y="287"/>
                  </a:lnTo>
                  <a:cubicBezTo>
                    <a:pt x="2311" y="135"/>
                    <a:pt x="2196" y="1"/>
                    <a:pt x="202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2047744" y="4566186"/>
              <a:ext cx="1489667" cy="183742"/>
            </a:xfrm>
            <a:custGeom>
              <a:avLst/>
              <a:gdLst/>
              <a:ahLst/>
              <a:cxnLst/>
              <a:rect l="l" t="t" r="r" b="b"/>
              <a:pathLst>
                <a:path w="4986" h="615" extrusionOk="0">
                  <a:moveTo>
                    <a:pt x="3387" y="0"/>
                  </a:moveTo>
                  <a:lnTo>
                    <a:pt x="0" y="615"/>
                  </a:lnTo>
                  <a:lnTo>
                    <a:pt x="1770" y="615"/>
                  </a:lnTo>
                  <a:lnTo>
                    <a:pt x="4986" y="19"/>
                  </a:lnTo>
                  <a:lnTo>
                    <a:pt x="3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2042067" y="4555132"/>
              <a:ext cx="1501020" cy="212722"/>
            </a:xfrm>
            <a:custGeom>
              <a:avLst/>
              <a:gdLst/>
              <a:ahLst/>
              <a:cxnLst/>
              <a:rect l="l" t="t" r="r" b="b"/>
              <a:pathLst>
                <a:path w="5024" h="712" extrusionOk="0">
                  <a:moveTo>
                    <a:pt x="4524" y="93"/>
                  </a:moveTo>
                  <a:lnTo>
                    <a:pt x="1789" y="615"/>
                  </a:lnTo>
                  <a:lnTo>
                    <a:pt x="537" y="615"/>
                  </a:lnTo>
                  <a:lnTo>
                    <a:pt x="3425" y="93"/>
                  </a:lnTo>
                  <a:close/>
                  <a:moveTo>
                    <a:pt x="3406" y="0"/>
                  </a:moveTo>
                  <a:lnTo>
                    <a:pt x="1" y="615"/>
                  </a:lnTo>
                  <a:lnTo>
                    <a:pt x="19" y="712"/>
                  </a:lnTo>
                  <a:lnTo>
                    <a:pt x="1789" y="712"/>
                  </a:lnTo>
                  <a:lnTo>
                    <a:pt x="5023" y="93"/>
                  </a:lnTo>
                  <a:lnTo>
                    <a:pt x="500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3433734" y="1154845"/>
              <a:ext cx="40334" cy="420067"/>
            </a:xfrm>
            <a:custGeom>
              <a:avLst/>
              <a:gdLst/>
              <a:ahLst/>
              <a:cxnLst/>
              <a:rect l="l" t="t" r="r" b="b"/>
              <a:pathLst>
                <a:path w="135" h="1406" extrusionOk="0">
                  <a:moveTo>
                    <a:pt x="19" y="1"/>
                  </a:moveTo>
                  <a:cubicBezTo>
                    <a:pt x="0" y="19"/>
                    <a:pt x="0" y="19"/>
                    <a:pt x="0" y="61"/>
                  </a:cubicBezTo>
                  <a:cubicBezTo>
                    <a:pt x="60" y="481"/>
                    <a:pt x="60" y="925"/>
                    <a:pt x="0" y="1369"/>
                  </a:cubicBezTo>
                  <a:cubicBezTo>
                    <a:pt x="0" y="1387"/>
                    <a:pt x="19" y="1406"/>
                    <a:pt x="37" y="1406"/>
                  </a:cubicBezTo>
                  <a:cubicBezTo>
                    <a:pt x="60" y="1406"/>
                    <a:pt x="79" y="1387"/>
                    <a:pt x="79" y="1369"/>
                  </a:cubicBezTo>
                  <a:cubicBezTo>
                    <a:pt x="116" y="925"/>
                    <a:pt x="134" y="481"/>
                    <a:pt x="60" y="38"/>
                  </a:cubicBezTo>
                  <a:cubicBezTo>
                    <a:pt x="60" y="19"/>
                    <a:pt x="37" y="1"/>
                    <a:pt x="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3364719" y="1143791"/>
              <a:ext cx="23603" cy="98593"/>
            </a:xfrm>
            <a:custGeom>
              <a:avLst/>
              <a:gdLst/>
              <a:ahLst/>
              <a:cxnLst/>
              <a:rect l="l" t="t" r="r" b="b"/>
              <a:pathLst>
                <a:path w="79" h="330" extrusionOk="0">
                  <a:moveTo>
                    <a:pt x="37" y="1"/>
                  </a:moveTo>
                  <a:cubicBezTo>
                    <a:pt x="19" y="1"/>
                    <a:pt x="0" y="19"/>
                    <a:pt x="0" y="38"/>
                  </a:cubicBezTo>
                  <a:lnTo>
                    <a:pt x="0" y="287"/>
                  </a:lnTo>
                  <a:cubicBezTo>
                    <a:pt x="0" y="306"/>
                    <a:pt x="19" y="329"/>
                    <a:pt x="37" y="329"/>
                  </a:cubicBezTo>
                  <a:cubicBezTo>
                    <a:pt x="60" y="329"/>
                    <a:pt x="79" y="306"/>
                    <a:pt x="79" y="287"/>
                  </a:cubicBezTo>
                  <a:lnTo>
                    <a:pt x="79" y="38"/>
                  </a:lnTo>
                  <a:cubicBezTo>
                    <a:pt x="79" y="19"/>
                    <a:pt x="60" y="1"/>
                    <a:pt x="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995161" y="303354"/>
              <a:ext cx="1956645" cy="2744478"/>
            </a:xfrm>
            <a:custGeom>
              <a:avLst/>
              <a:gdLst/>
              <a:ahLst/>
              <a:cxnLst/>
              <a:rect l="l" t="t" r="r" b="b"/>
              <a:pathLst>
                <a:path w="6549" h="9186" extrusionOk="0">
                  <a:moveTo>
                    <a:pt x="176" y="0"/>
                  </a:moveTo>
                  <a:cubicBezTo>
                    <a:pt x="79" y="0"/>
                    <a:pt x="1" y="79"/>
                    <a:pt x="1" y="157"/>
                  </a:cubicBezTo>
                  <a:lnTo>
                    <a:pt x="1" y="9010"/>
                  </a:lnTo>
                  <a:cubicBezTo>
                    <a:pt x="1" y="9107"/>
                    <a:pt x="79" y="9186"/>
                    <a:pt x="176" y="9186"/>
                  </a:cubicBezTo>
                  <a:lnTo>
                    <a:pt x="6396" y="9186"/>
                  </a:lnTo>
                  <a:cubicBezTo>
                    <a:pt x="6493" y="9186"/>
                    <a:pt x="6548" y="9107"/>
                    <a:pt x="6548" y="9010"/>
                  </a:cubicBezTo>
                  <a:lnTo>
                    <a:pt x="6548" y="157"/>
                  </a:lnTo>
                  <a:cubicBezTo>
                    <a:pt x="6548" y="79"/>
                    <a:pt x="6493" y="0"/>
                    <a:pt x="6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1984106" y="292300"/>
              <a:ext cx="1985625" cy="2766587"/>
            </a:xfrm>
            <a:custGeom>
              <a:avLst/>
              <a:gdLst/>
              <a:ahLst/>
              <a:cxnLst/>
              <a:rect l="l" t="t" r="r" b="b"/>
              <a:pathLst>
                <a:path w="6646" h="9260" extrusionOk="0">
                  <a:moveTo>
                    <a:pt x="6433" y="97"/>
                  </a:moveTo>
                  <a:cubicBezTo>
                    <a:pt x="6488" y="97"/>
                    <a:pt x="6548" y="134"/>
                    <a:pt x="6548" y="194"/>
                  </a:cubicBezTo>
                  <a:lnTo>
                    <a:pt x="6548" y="9047"/>
                  </a:lnTo>
                  <a:cubicBezTo>
                    <a:pt x="6548" y="9126"/>
                    <a:pt x="6488" y="9163"/>
                    <a:pt x="6433" y="9163"/>
                  </a:cubicBezTo>
                  <a:lnTo>
                    <a:pt x="213" y="9163"/>
                  </a:lnTo>
                  <a:cubicBezTo>
                    <a:pt x="135" y="9163"/>
                    <a:pt x="98" y="9126"/>
                    <a:pt x="98" y="9047"/>
                  </a:cubicBezTo>
                  <a:lnTo>
                    <a:pt x="98" y="194"/>
                  </a:lnTo>
                  <a:cubicBezTo>
                    <a:pt x="98" y="134"/>
                    <a:pt x="135" y="97"/>
                    <a:pt x="213" y="97"/>
                  </a:cubicBezTo>
                  <a:close/>
                  <a:moveTo>
                    <a:pt x="213" y="0"/>
                  </a:moveTo>
                  <a:cubicBezTo>
                    <a:pt x="98" y="0"/>
                    <a:pt x="1" y="97"/>
                    <a:pt x="1" y="194"/>
                  </a:cubicBezTo>
                  <a:lnTo>
                    <a:pt x="1" y="9047"/>
                  </a:lnTo>
                  <a:cubicBezTo>
                    <a:pt x="1" y="9163"/>
                    <a:pt x="98" y="9260"/>
                    <a:pt x="213" y="9260"/>
                  </a:cubicBezTo>
                  <a:lnTo>
                    <a:pt x="6433" y="9260"/>
                  </a:lnTo>
                  <a:cubicBezTo>
                    <a:pt x="6548" y="9260"/>
                    <a:pt x="6645" y="9163"/>
                    <a:pt x="6645" y="9047"/>
                  </a:cubicBezTo>
                  <a:lnTo>
                    <a:pt x="6645" y="194"/>
                  </a:lnTo>
                  <a:cubicBezTo>
                    <a:pt x="6645" y="97"/>
                    <a:pt x="6548" y="0"/>
                    <a:pt x="64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995161" y="303354"/>
              <a:ext cx="1956645" cy="207345"/>
            </a:xfrm>
            <a:custGeom>
              <a:avLst/>
              <a:gdLst/>
              <a:ahLst/>
              <a:cxnLst/>
              <a:rect l="l" t="t" r="r" b="b"/>
              <a:pathLst>
                <a:path w="6549" h="694" extrusionOk="0">
                  <a:moveTo>
                    <a:pt x="176" y="0"/>
                  </a:moveTo>
                  <a:cubicBezTo>
                    <a:pt x="79" y="0"/>
                    <a:pt x="1" y="79"/>
                    <a:pt x="1" y="157"/>
                  </a:cubicBezTo>
                  <a:lnTo>
                    <a:pt x="1" y="693"/>
                  </a:lnTo>
                  <a:lnTo>
                    <a:pt x="6548" y="693"/>
                  </a:lnTo>
                  <a:lnTo>
                    <a:pt x="6548" y="157"/>
                  </a:lnTo>
                  <a:cubicBezTo>
                    <a:pt x="6548" y="79"/>
                    <a:pt x="6493" y="0"/>
                    <a:pt x="63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984106" y="292300"/>
              <a:ext cx="1985625" cy="230649"/>
            </a:xfrm>
            <a:custGeom>
              <a:avLst/>
              <a:gdLst/>
              <a:ahLst/>
              <a:cxnLst/>
              <a:rect l="l" t="t" r="r" b="b"/>
              <a:pathLst>
                <a:path w="6646" h="772" extrusionOk="0">
                  <a:moveTo>
                    <a:pt x="6433" y="97"/>
                  </a:moveTo>
                  <a:cubicBezTo>
                    <a:pt x="6488" y="97"/>
                    <a:pt x="6548" y="134"/>
                    <a:pt x="6548" y="194"/>
                  </a:cubicBezTo>
                  <a:lnTo>
                    <a:pt x="6548" y="675"/>
                  </a:lnTo>
                  <a:lnTo>
                    <a:pt x="98" y="675"/>
                  </a:lnTo>
                  <a:lnTo>
                    <a:pt x="98" y="194"/>
                  </a:lnTo>
                  <a:cubicBezTo>
                    <a:pt x="98" y="134"/>
                    <a:pt x="135" y="97"/>
                    <a:pt x="213" y="97"/>
                  </a:cubicBezTo>
                  <a:close/>
                  <a:moveTo>
                    <a:pt x="213" y="0"/>
                  </a:moveTo>
                  <a:cubicBezTo>
                    <a:pt x="98" y="0"/>
                    <a:pt x="1" y="97"/>
                    <a:pt x="1" y="194"/>
                  </a:cubicBezTo>
                  <a:lnTo>
                    <a:pt x="1" y="730"/>
                  </a:lnTo>
                  <a:lnTo>
                    <a:pt x="38" y="772"/>
                  </a:lnTo>
                  <a:lnTo>
                    <a:pt x="6585" y="772"/>
                  </a:lnTo>
                  <a:lnTo>
                    <a:pt x="6645" y="730"/>
                  </a:lnTo>
                  <a:lnTo>
                    <a:pt x="6645" y="194"/>
                  </a:lnTo>
                  <a:cubicBezTo>
                    <a:pt x="6645" y="97"/>
                    <a:pt x="6548" y="0"/>
                    <a:pt x="64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3428058" y="337713"/>
              <a:ext cx="120404" cy="121897"/>
            </a:xfrm>
            <a:custGeom>
              <a:avLst/>
              <a:gdLst/>
              <a:ahLst/>
              <a:cxnLst/>
              <a:rect l="l" t="t" r="r" b="b"/>
              <a:pathLst>
                <a:path w="403" h="408" extrusionOk="0">
                  <a:moveTo>
                    <a:pt x="213" y="1"/>
                  </a:moveTo>
                  <a:cubicBezTo>
                    <a:pt x="98" y="1"/>
                    <a:pt x="1" y="79"/>
                    <a:pt x="1" y="195"/>
                  </a:cubicBezTo>
                  <a:cubicBezTo>
                    <a:pt x="1" y="310"/>
                    <a:pt x="98" y="407"/>
                    <a:pt x="213" y="407"/>
                  </a:cubicBezTo>
                  <a:cubicBezTo>
                    <a:pt x="310" y="407"/>
                    <a:pt x="403" y="310"/>
                    <a:pt x="403" y="195"/>
                  </a:cubicBezTo>
                  <a:cubicBezTo>
                    <a:pt x="403" y="79"/>
                    <a:pt x="310" y="1"/>
                    <a:pt x="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3412367" y="321281"/>
              <a:ext cx="144007" cy="149384"/>
            </a:xfrm>
            <a:custGeom>
              <a:avLst/>
              <a:gdLst/>
              <a:ahLst/>
              <a:cxnLst/>
              <a:rect l="l" t="t" r="r" b="b"/>
              <a:pathLst>
                <a:path w="482" h="500" extrusionOk="0">
                  <a:moveTo>
                    <a:pt x="250" y="97"/>
                  </a:moveTo>
                  <a:cubicBezTo>
                    <a:pt x="324" y="97"/>
                    <a:pt x="403" y="171"/>
                    <a:pt x="403" y="250"/>
                  </a:cubicBezTo>
                  <a:cubicBezTo>
                    <a:pt x="403" y="347"/>
                    <a:pt x="324" y="402"/>
                    <a:pt x="250" y="402"/>
                  </a:cubicBezTo>
                  <a:cubicBezTo>
                    <a:pt x="153" y="402"/>
                    <a:pt x="75" y="347"/>
                    <a:pt x="75" y="250"/>
                  </a:cubicBezTo>
                  <a:cubicBezTo>
                    <a:pt x="75" y="171"/>
                    <a:pt x="153" y="97"/>
                    <a:pt x="250" y="97"/>
                  </a:cubicBezTo>
                  <a:close/>
                  <a:moveTo>
                    <a:pt x="250" y="0"/>
                  </a:moveTo>
                  <a:cubicBezTo>
                    <a:pt x="93" y="0"/>
                    <a:pt x="1" y="116"/>
                    <a:pt x="1" y="250"/>
                  </a:cubicBezTo>
                  <a:cubicBezTo>
                    <a:pt x="1" y="384"/>
                    <a:pt x="93" y="499"/>
                    <a:pt x="250" y="499"/>
                  </a:cubicBezTo>
                  <a:cubicBezTo>
                    <a:pt x="384" y="499"/>
                    <a:pt x="481" y="384"/>
                    <a:pt x="481" y="250"/>
                  </a:cubicBezTo>
                  <a:cubicBezTo>
                    <a:pt x="481" y="116"/>
                    <a:pt x="384"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3629727" y="337713"/>
              <a:ext cx="120404" cy="121897"/>
            </a:xfrm>
            <a:custGeom>
              <a:avLst/>
              <a:gdLst/>
              <a:ahLst/>
              <a:cxnLst/>
              <a:rect l="l" t="t" r="r" b="b"/>
              <a:pathLst>
                <a:path w="403" h="408" extrusionOk="0">
                  <a:moveTo>
                    <a:pt x="213" y="1"/>
                  </a:moveTo>
                  <a:cubicBezTo>
                    <a:pt x="98" y="1"/>
                    <a:pt x="0" y="79"/>
                    <a:pt x="0" y="195"/>
                  </a:cubicBezTo>
                  <a:cubicBezTo>
                    <a:pt x="0" y="310"/>
                    <a:pt x="98" y="407"/>
                    <a:pt x="213" y="407"/>
                  </a:cubicBezTo>
                  <a:cubicBezTo>
                    <a:pt x="329" y="407"/>
                    <a:pt x="402" y="310"/>
                    <a:pt x="402" y="195"/>
                  </a:cubicBezTo>
                  <a:cubicBezTo>
                    <a:pt x="402" y="79"/>
                    <a:pt x="329"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3612543" y="321281"/>
              <a:ext cx="150879" cy="149384"/>
            </a:xfrm>
            <a:custGeom>
              <a:avLst/>
              <a:gdLst/>
              <a:ahLst/>
              <a:cxnLst/>
              <a:rect l="l" t="t" r="r" b="b"/>
              <a:pathLst>
                <a:path w="505" h="500" extrusionOk="0">
                  <a:moveTo>
                    <a:pt x="255" y="97"/>
                  </a:moveTo>
                  <a:cubicBezTo>
                    <a:pt x="347" y="97"/>
                    <a:pt x="408" y="171"/>
                    <a:pt x="408" y="250"/>
                  </a:cubicBezTo>
                  <a:cubicBezTo>
                    <a:pt x="408" y="347"/>
                    <a:pt x="347" y="402"/>
                    <a:pt x="255" y="402"/>
                  </a:cubicBezTo>
                  <a:cubicBezTo>
                    <a:pt x="158" y="402"/>
                    <a:pt x="98" y="347"/>
                    <a:pt x="98" y="250"/>
                  </a:cubicBezTo>
                  <a:cubicBezTo>
                    <a:pt x="98" y="171"/>
                    <a:pt x="158" y="97"/>
                    <a:pt x="255" y="97"/>
                  </a:cubicBezTo>
                  <a:close/>
                  <a:moveTo>
                    <a:pt x="255" y="0"/>
                  </a:moveTo>
                  <a:cubicBezTo>
                    <a:pt x="116" y="0"/>
                    <a:pt x="1" y="116"/>
                    <a:pt x="1" y="250"/>
                  </a:cubicBezTo>
                  <a:cubicBezTo>
                    <a:pt x="1" y="384"/>
                    <a:pt x="116" y="499"/>
                    <a:pt x="255" y="499"/>
                  </a:cubicBezTo>
                  <a:cubicBezTo>
                    <a:pt x="389" y="499"/>
                    <a:pt x="505" y="384"/>
                    <a:pt x="505" y="250"/>
                  </a:cubicBezTo>
                  <a:cubicBezTo>
                    <a:pt x="505" y="116"/>
                    <a:pt x="389" y="0"/>
                    <a:pt x="25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3778813" y="337713"/>
              <a:ext cx="121898" cy="121897"/>
            </a:xfrm>
            <a:custGeom>
              <a:avLst/>
              <a:gdLst/>
              <a:ahLst/>
              <a:cxnLst/>
              <a:rect l="l" t="t" r="r" b="b"/>
              <a:pathLst>
                <a:path w="408" h="408" extrusionOk="0">
                  <a:moveTo>
                    <a:pt x="195" y="1"/>
                  </a:moveTo>
                  <a:cubicBezTo>
                    <a:pt x="79" y="1"/>
                    <a:pt x="1" y="79"/>
                    <a:pt x="1" y="195"/>
                  </a:cubicBezTo>
                  <a:cubicBezTo>
                    <a:pt x="1" y="310"/>
                    <a:pt x="79" y="407"/>
                    <a:pt x="195" y="407"/>
                  </a:cubicBezTo>
                  <a:cubicBezTo>
                    <a:pt x="310" y="407"/>
                    <a:pt x="407" y="310"/>
                    <a:pt x="407" y="195"/>
                  </a:cubicBezTo>
                  <a:cubicBezTo>
                    <a:pt x="407" y="79"/>
                    <a:pt x="310"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3757745" y="321281"/>
              <a:ext cx="149385" cy="149384"/>
            </a:xfrm>
            <a:custGeom>
              <a:avLst/>
              <a:gdLst/>
              <a:ahLst/>
              <a:cxnLst/>
              <a:rect l="l" t="t" r="r" b="b"/>
              <a:pathLst>
                <a:path w="500" h="500" extrusionOk="0">
                  <a:moveTo>
                    <a:pt x="250" y="97"/>
                  </a:moveTo>
                  <a:cubicBezTo>
                    <a:pt x="347" y="97"/>
                    <a:pt x="402" y="171"/>
                    <a:pt x="402" y="250"/>
                  </a:cubicBezTo>
                  <a:cubicBezTo>
                    <a:pt x="402" y="347"/>
                    <a:pt x="347" y="402"/>
                    <a:pt x="250" y="402"/>
                  </a:cubicBezTo>
                  <a:cubicBezTo>
                    <a:pt x="171" y="402"/>
                    <a:pt x="92" y="347"/>
                    <a:pt x="92" y="250"/>
                  </a:cubicBezTo>
                  <a:cubicBezTo>
                    <a:pt x="92" y="171"/>
                    <a:pt x="171" y="97"/>
                    <a:pt x="250" y="97"/>
                  </a:cubicBezTo>
                  <a:close/>
                  <a:moveTo>
                    <a:pt x="250" y="0"/>
                  </a:moveTo>
                  <a:cubicBezTo>
                    <a:pt x="116" y="0"/>
                    <a:pt x="0" y="116"/>
                    <a:pt x="0" y="250"/>
                  </a:cubicBezTo>
                  <a:cubicBezTo>
                    <a:pt x="0" y="384"/>
                    <a:pt x="116" y="499"/>
                    <a:pt x="250" y="499"/>
                  </a:cubicBezTo>
                  <a:cubicBezTo>
                    <a:pt x="384" y="499"/>
                    <a:pt x="499" y="384"/>
                    <a:pt x="499" y="250"/>
                  </a:cubicBezTo>
                  <a:cubicBezTo>
                    <a:pt x="499" y="116"/>
                    <a:pt x="384"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2105705" y="597343"/>
              <a:ext cx="356433" cy="98295"/>
            </a:xfrm>
            <a:custGeom>
              <a:avLst/>
              <a:gdLst/>
              <a:ahLst/>
              <a:cxnLst/>
              <a:rect l="l" t="t" r="r" b="b"/>
              <a:pathLst>
                <a:path w="1193" h="329" extrusionOk="0">
                  <a:moveTo>
                    <a:pt x="171" y="0"/>
                  </a:moveTo>
                  <a:cubicBezTo>
                    <a:pt x="74" y="0"/>
                    <a:pt x="0" y="79"/>
                    <a:pt x="0" y="153"/>
                  </a:cubicBezTo>
                  <a:cubicBezTo>
                    <a:pt x="0" y="250"/>
                    <a:pt x="74" y="328"/>
                    <a:pt x="171" y="328"/>
                  </a:cubicBezTo>
                  <a:lnTo>
                    <a:pt x="1040" y="328"/>
                  </a:lnTo>
                  <a:cubicBezTo>
                    <a:pt x="1114" y="328"/>
                    <a:pt x="1192" y="250"/>
                    <a:pt x="1192" y="153"/>
                  </a:cubicBezTo>
                  <a:cubicBezTo>
                    <a:pt x="1192" y="79"/>
                    <a:pt x="1114"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2093157" y="586288"/>
              <a:ext cx="380035" cy="120403"/>
            </a:xfrm>
            <a:custGeom>
              <a:avLst/>
              <a:gdLst/>
              <a:ahLst/>
              <a:cxnLst/>
              <a:rect l="l" t="t" r="r" b="b"/>
              <a:pathLst>
                <a:path w="1272" h="403" extrusionOk="0">
                  <a:moveTo>
                    <a:pt x="1082" y="74"/>
                  </a:moveTo>
                  <a:cubicBezTo>
                    <a:pt x="1137" y="74"/>
                    <a:pt x="1198" y="134"/>
                    <a:pt x="1198" y="190"/>
                  </a:cubicBezTo>
                  <a:cubicBezTo>
                    <a:pt x="1198" y="268"/>
                    <a:pt x="1137" y="305"/>
                    <a:pt x="1082" y="305"/>
                  </a:cubicBezTo>
                  <a:lnTo>
                    <a:pt x="213" y="305"/>
                  </a:lnTo>
                  <a:cubicBezTo>
                    <a:pt x="135" y="305"/>
                    <a:pt x="98" y="268"/>
                    <a:pt x="98" y="190"/>
                  </a:cubicBezTo>
                  <a:cubicBezTo>
                    <a:pt x="98" y="134"/>
                    <a:pt x="135" y="74"/>
                    <a:pt x="213" y="74"/>
                  </a:cubicBezTo>
                  <a:close/>
                  <a:moveTo>
                    <a:pt x="213" y="0"/>
                  </a:moveTo>
                  <a:cubicBezTo>
                    <a:pt x="98" y="0"/>
                    <a:pt x="1" y="74"/>
                    <a:pt x="1" y="190"/>
                  </a:cubicBezTo>
                  <a:cubicBezTo>
                    <a:pt x="1" y="305"/>
                    <a:pt x="98" y="402"/>
                    <a:pt x="213" y="402"/>
                  </a:cubicBezTo>
                  <a:lnTo>
                    <a:pt x="1082" y="402"/>
                  </a:lnTo>
                  <a:cubicBezTo>
                    <a:pt x="1174" y="402"/>
                    <a:pt x="1271" y="305"/>
                    <a:pt x="1271" y="190"/>
                  </a:cubicBezTo>
                  <a:cubicBezTo>
                    <a:pt x="1271" y="74"/>
                    <a:pt x="1174" y="0"/>
                    <a:pt x="10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2105705" y="1200557"/>
              <a:ext cx="356433" cy="92618"/>
            </a:xfrm>
            <a:custGeom>
              <a:avLst/>
              <a:gdLst/>
              <a:ahLst/>
              <a:cxnLst/>
              <a:rect l="l" t="t" r="r" b="b"/>
              <a:pathLst>
                <a:path w="1193" h="310" extrusionOk="0">
                  <a:moveTo>
                    <a:pt x="171" y="0"/>
                  </a:moveTo>
                  <a:cubicBezTo>
                    <a:pt x="74" y="0"/>
                    <a:pt x="0" y="60"/>
                    <a:pt x="0" y="158"/>
                  </a:cubicBezTo>
                  <a:cubicBezTo>
                    <a:pt x="0" y="255"/>
                    <a:pt x="74" y="310"/>
                    <a:pt x="171" y="310"/>
                  </a:cubicBezTo>
                  <a:lnTo>
                    <a:pt x="1040" y="310"/>
                  </a:lnTo>
                  <a:cubicBezTo>
                    <a:pt x="1114" y="310"/>
                    <a:pt x="1192" y="255"/>
                    <a:pt x="1192" y="158"/>
                  </a:cubicBezTo>
                  <a:cubicBezTo>
                    <a:pt x="1192" y="60"/>
                    <a:pt x="1114"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2093157" y="1183826"/>
              <a:ext cx="380035" cy="127574"/>
            </a:xfrm>
            <a:custGeom>
              <a:avLst/>
              <a:gdLst/>
              <a:ahLst/>
              <a:cxnLst/>
              <a:rect l="l" t="t" r="r" b="b"/>
              <a:pathLst>
                <a:path w="1272" h="427" extrusionOk="0">
                  <a:moveTo>
                    <a:pt x="1082" y="98"/>
                  </a:moveTo>
                  <a:cubicBezTo>
                    <a:pt x="1137" y="98"/>
                    <a:pt x="1198" y="153"/>
                    <a:pt x="1198" y="214"/>
                  </a:cubicBezTo>
                  <a:cubicBezTo>
                    <a:pt x="1198" y="269"/>
                    <a:pt x="1137" y="329"/>
                    <a:pt x="1082" y="329"/>
                  </a:cubicBezTo>
                  <a:lnTo>
                    <a:pt x="213" y="329"/>
                  </a:lnTo>
                  <a:cubicBezTo>
                    <a:pt x="135" y="329"/>
                    <a:pt x="98" y="269"/>
                    <a:pt x="98" y="214"/>
                  </a:cubicBezTo>
                  <a:cubicBezTo>
                    <a:pt x="98" y="153"/>
                    <a:pt x="135" y="98"/>
                    <a:pt x="213" y="98"/>
                  </a:cubicBezTo>
                  <a:close/>
                  <a:moveTo>
                    <a:pt x="213" y="1"/>
                  </a:moveTo>
                  <a:cubicBezTo>
                    <a:pt x="98" y="1"/>
                    <a:pt x="1" y="98"/>
                    <a:pt x="1" y="214"/>
                  </a:cubicBezTo>
                  <a:cubicBezTo>
                    <a:pt x="1" y="329"/>
                    <a:pt x="98" y="426"/>
                    <a:pt x="213" y="426"/>
                  </a:cubicBezTo>
                  <a:lnTo>
                    <a:pt x="1082" y="426"/>
                  </a:lnTo>
                  <a:cubicBezTo>
                    <a:pt x="1174" y="426"/>
                    <a:pt x="1271" y="329"/>
                    <a:pt x="1271" y="214"/>
                  </a:cubicBezTo>
                  <a:cubicBezTo>
                    <a:pt x="1271" y="98"/>
                    <a:pt x="1174" y="1"/>
                    <a:pt x="108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105705" y="1828569"/>
              <a:ext cx="356433" cy="97099"/>
            </a:xfrm>
            <a:custGeom>
              <a:avLst/>
              <a:gdLst/>
              <a:ahLst/>
              <a:cxnLst/>
              <a:rect l="l" t="t" r="r" b="b"/>
              <a:pathLst>
                <a:path w="1193" h="325" extrusionOk="0">
                  <a:moveTo>
                    <a:pt x="171" y="1"/>
                  </a:moveTo>
                  <a:cubicBezTo>
                    <a:pt x="74" y="1"/>
                    <a:pt x="0" y="75"/>
                    <a:pt x="0" y="172"/>
                  </a:cubicBezTo>
                  <a:cubicBezTo>
                    <a:pt x="0" y="269"/>
                    <a:pt x="74" y="324"/>
                    <a:pt x="171" y="324"/>
                  </a:cubicBezTo>
                  <a:lnTo>
                    <a:pt x="1040" y="324"/>
                  </a:lnTo>
                  <a:cubicBezTo>
                    <a:pt x="1114" y="324"/>
                    <a:pt x="1192" y="269"/>
                    <a:pt x="1192" y="172"/>
                  </a:cubicBezTo>
                  <a:cubicBezTo>
                    <a:pt x="1192" y="75"/>
                    <a:pt x="1114"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093157" y="1816319"/>
              <a:ext cx="380035" cy="127275"/>
            </a:xfrm>
            <a:custGeom>
              <a:avLst/>
              <a:gdLst/>
              <a:ahLst/>
              <a:cxnLst/>
              <a:rect l="l" t="t" r="r" b="b"/>
              <a:pathLst>
                <a:path w="1272" h="426" extrusionOk="0">
                  <a:moveTo>
                    <a:pt x="1082" y="97"/>
                  </a:moveTo>
                  <a:cubicBezTo>
                    <a:pt x="1137" y="97"/>
                    <a:pt x="1198" y="134"/>
                    <a:pt x="1198" y="213"/>
                  </a:cubicBezTo>
                  <a:cubicBezTo>
                    <a:pt x="1198" y="273"/>
                    <a:pt x="1137" y="328"/>
                    <a:pt x="1082" y="328"/>
                  </a:cubicBezTo>
                  <a:lnTo>
                    <a:pt x="213" y="328"/>
                  </a:lnTo>
                  <a:cubicBezTo>
                    <a:pt x="135" y="328"/>
                    <a:pt x="98" y="273"/>
                    <a:pt x="98" y="213"/>
                  </a:cubicBezTo>
                  <a:cubicBezTo>
                    <a:pt x="98" y="134"/>
                    <a:pt x="135" y="97"/>
                    <a:pt x="213" y="97"/>
                  </a:cubicBezTo>
                  <a:close/>
                  <a:moveTo>
                    <a:pt x="213" y="0"/>
                  </a:moveTo>
                  <a:cubicBezTo>
                    <a:pt x="98" y="0"/>
                    <a:pt x="1" y="97"/>
                    <a:pt x="1" y="213"/>
                  </a:cubicBezTo>
                  <a:cubicBezTo>
                    <a:pt x="1" y="328"/>
                    <a:pt x="98" y="425"/>
                    <a:pt x="213" y="425"/>
                  </a:cubicBezTo>
                  <a:lnTo>
                    <a:pt x="1082" y="425"/>
                  </a:lnTo>
                  <a:cubicBezTo>
                    <a:pt x="1174" y="425"/>
                    <a:pt x="1271" y="328"/>
                    <a:pt x="1271" y="213"/>
                  </a:cubicBezTo>
                  <a:cubicBezTo>
                    <a:pt x="1271" y="97"/>
                    <a:pt x="1174" y="0"/>
                    <a:pt x="10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485441" y="597343"/>
              <a:ext cx="1397347" cy="98295"/>
            </a:xfrm>
            <a:custGeom>
              <a:avLst/>
              <a:gdLst/>
              <a:ahLst/>
              <a:cxnLst/>
              <a:rect l="l" t="t" r="r" b="b"/>
              <a:pathLst>
                <a:path w="4677" h="329" extrusionOk="0">
                  <a:moveTo>
                    <a:pt x="153" y="0"/>
                  </a:moveTo>
                  <a:cubicBezTo>
                    <a:pt x="74" y="0"/>
                    <a:pt x="0" y="79"/>
                    <a:pt x="0" y="153"/>
                  </a:cubicBezTo>
                  <a:cubicBezTo>
                    <a:pt x="0" y="250"/>
                    <a:pt x="74" y="328"/>
                    <a:pt x="153" y="328"/>
                  </a:cubicBezTo>
                  <a:lnTo>
                    <a:pt x="4524" y="328"/>
                  </a:lnTo>
                  <a:cubicBezTo>
                    <a:pt x="4621" y="328"/>
                    <a:pt x="4676" y="250"/>
                    <a:pt x="4676" y="153"/>
                  </a:cubicBezTo>
                  <a:cubicBezTo>
                    <a:pt x="4676" y="79"/>
                    <a:pt x="4621" y="0"/>
                    <a:pt x="4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472893" y="586288"/>
              <a:ext cx="1427822" cy="120403"/>
            </a:xfrm>
            <a:custGeom>
              <a:avLst/>
              <a:gdLst/>
              <a:ahLst/>
              <a:cxnLst/>
              <a:rect l="l" t="t" r="r" b="b"/>
              <a:pathLst>
                <a:path w="4779" h="403" extrusionOk="0">
                  <a:moveTo>
                    <a:pt x="4566" y="74"/>
                  </a:moveTo>
                  <a:cubicBezTo>
                    <a:pt x="4640" y="74"/>
                    <a:pt x="4681" y="134"/>
                    <a:pt x="4681" y="190"/>
                  </a:cubicBezTo>
                  <a:cubicBezTo>
                    <a:pt x="4681" y="268"/>
                    <a:pt x="4640" y="305"/>
                    <a:pt x="4566" y="305"/>
                  </a:cubicBezTo>
                  <a:lnTo>
                    <a:pt x="195" y="305"/>
                  </a:lnTo>
                  <a:cubicBezTo>
                    <a:pt x="134" y="305"/>
                    <a:pt x="79" y="268"/>
                    <a:pt x="79" y="190"/>
                  </a:cubicBezTo>
                  <a:cubicBezTo>
                    <a:pt x="79" y="134"/>
                    <a:pt x="134" y="74"/>
                    <a:pt x="195" y="74"/>
                  </a:cubicBezTo>
                  <a:close/>
                  <a:moveTo>
                    <a:pt x="195" y="0"/>
                  </a:moveTo>
                  <a:cubicBezTo>
                    <a:pt x="97" y="0"/>
                    <a:pt x="0" y="74"/>
                    <a:pt x="0" y="190"/>
                  </a:cubicBezTo>
                  <a:cubicBezTo>
                    <a:pt x="0" y="305"/>
                    <a:pt x="97" y="402"/>
                    <a:pt x="195" y="402"/>
                  </a:cubicBezTo>
                  <a:lnTo>
                    <a:pt x="4566" y="402"/>
                  </a:lnTo>
                  <a:cubicBezTo>
                    <a:pt x="4681" y="402"/>
                    <a:pt x="4778" y="305"/>
                    <a:pt x="4778" y="190"/>
                  </a:cubicBezTo>
                  <a:cubicBezTo>
                    <a:pt x="4778" y="74"/>
                    <a:pt x="4681" y="0"/>
                    <a:pt x="456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485441" y="1200557"/>
              <a:ext cx="1397347" cy="92618"/>
            </a:xfrm>
            <a:custGeom>
              <a:avLst/>
              <a:gdLst/>
              <a:ahLst/>
              <a:cxnLst/>
              <a:rect l="l" t="t" r="r" b="b"/>
              <a:pathLst>
                <a:path w="4677" h="310" extrusionOk="0">
                  <a:moveTo>
                    <a:pt x="153" y="0"/>
                  </a:moveTo>
                  <a:cubicBezTo>
                    <a:pt x="74" y="0"/>
                    <a:pt x="0" y="60"/>
                    <a:pt x="0" y="158"/>
                  </a:cubicBezTo>
                  <a:cubicBezTo>
                    <a:pt x="0" y="255"/>
                    <a:pt x="74" y="310"/>
                    <a:pt x="153" y="310"/>
                  </a:cubicBezTo>
                  <a:lnTo>
                    <a:pt x="4524" y="310"/>
                  </a:lnTo>
                  <a:cubicBezTo>
                    <a:pt x="4621" y="310"/>
                    <a:pt x="4676" y="255"/>
                    <a:pt x="4676" y="158"/>
                  </a:cubicBezTo>
                  <a:cubicBezTo>
                    <a:pt x="4676" y="60"/>
                    <a:pt x="4621" y="0"/>
                    <a:pt x="4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472893" y="1183826"/>
              <a:ext cx="1427822" cy="127574"/>
            </a:xfrm>
            <a:custGeom>
              <a:avLst/>
              <a:gdLst/>
              <a:ahLst/>
              <a:cxnLst/>
              <a:rect l="l" t="t" r="r" b="b"/>
              <a:pathLst>
                <a:path w="4779" h="427" extrusionOk="0">
                  <a:moveTo>
                    <a:pt x="4566" y="98"/>
                  </a:moveTo>
                  <a:cubicBezTo>
                    <a:pt x="4640" y="98"/>
                    <a:pt x="4681" y="153"/>
                    <a:pt x="4681" y="214"/>
                  </a:cubicBezTo>
                  <a:cubicBezTo>
                    <a:pt x="4681" y="269"/>
                    <a:pt x="4640" y="329"/>
                    <a:pt x="4566" y="329"/>
                  </a:cubicBezTo>
                  <a:lnTo>
                    <a:pt x="195" y="329"/>
                  </a:lnTo>
                  <a:cubicBezTo>
                    <a:pt x="134" y="329"/>
                    <a:pt x="79" y="269"/>
                    <a:pt x="79" y="214"/>
                  </a:cubicBezTo>
                  <a:cubicBezTo>
                    <a:pt x="79" y="153"/>
                    <a:pt x="134" y="98"/>
                    <a:pt x="195" y="98"/>
                  </a:cubicBezTo>
                  <a:close/>
                  <a:moveTo>
                    <a:pt x="195" y="1"/>
                  </a:moveTo>
                  <a:cubicBezTo>
                    <a:pt x="97" y="1"/>
                    <a:pt x="0" y="98"/>
                    <a:pt x="0" y="214"/>
                  </a:cubicBezTo>
                  <a:cubicBezTo>
                    <a:pt x="0" y="329"/>
                    <a:pt x="97" y="426"/>
                    <a:pt x="195" y="426"/>
                  </a:cubicBezTo>
                  <a:lnTo>
                    <a:pt x="4566" y="426"/>
                  </a:lnTo>
                  <a:cubicBezTo>
                    <a:pt x="4681" y="426"/>
                    <a:pt x="4778" y="329"/>
                    <a:pt x="4778" y="214"/>
                  </a:cubicBezTo>
                  <a:cubicBezTo>
                    <a:pt x="4778" y="98"/>
                    <a:pt x="4681" y="1"/>
                    <a:pt x="456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485441" y="1828569"/>
              <a:ext cx="1397347" cy="97099"/>
            </a:xfrm>
            <a:custGeom>
              <a:avLst/>
              <a:gdLst/>
              <a:ahLst/>
              <a:cxnLst/>
              <a:rect l="l" t="t" r="r" b="b"/>
              <a:pathLst>
                <a:path w="4677" h="325" extrusionOk="0">
                  <a:moveTo>
                    <a:pt x="153" y="1"/>
                  </a:moveTo>
                  <a:cubicBezTo>
                    <a:pt x="74" y="1"/>
                    <a:pt x="0" y="75"/>
                    <a:pt x="0" y="172"/>
                  </a:cubicBezTo>
                  <a:cubicBezTo>
                    <a:pt x="0" y="269"/>
                    <a:pt x="74" y="324"/>
                    <a:pt x="153" y="324"/>
                  </a:cubicBezTo>
                  <a:lnTo>
                    <a:pt x="4524" y="324"/>
                  </a:lnTo>
                  <a:cubicBezTo>
                    <a:pt x="4621" y="324"/>
                    <a:pt x="4676" y="269"/>
                    <a:pt x="4676" y="172"/>
                  </a:cubicBezTo>
                  <a:cubicBezTo>
                    <a:pt x="4676" y="75"/>
                    <a:pt x="4621" y="1"/>
                    <a:pt x="4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472893" y="1816319"/>
              <a:ext cx="1427822" cy="127275"/>
            </a:xfrm>
            <a:custGeom>
              <a:avLst/>
              <a:gdLst/>
              <a:ahLst/>
              <a:cxnLst/>
              <a:rect l="l" t="t" r="r" b="b"/>
              <a:pathLst>
                <a:path w="4779" h="426" extrusionOk="0">
                  <a:moveTo>
                    <a:pt x="4566" y="97"/>
                  </a:moveTo>
                  <a:cubicBezTo>
                    <a:pt x="4640" y="97"/>
                    <a:pt x="4681" y="134"/>
                    <a:pt x="4681" y="213"/>
                  </a:cubicBezTo>
                  <a:cubicBezTo>
                    <a:pt x="4681" y="273"/>
                    <a:pt x="4640" y="328"/>
                    <a:pt x="4566" y="328"/>
                  </a:cubicBezTo>
                  <a:lnTo>
                    <a:pt x="195" y="328"/>
                  </a:lnTo>
                  <a:cubicBezTo>
                    <a:pt x="134" y="328"/>
                    <a:pt x="79" y="273"/>
                    <a:pt x="79" y="213"/>
                  </a:cubicBezTo>
                  <a:cubicBezTo>
                    <a:pt x="79" y="134"/>
                    <a:pt x="134" y="97"/>
                    <a:pt x="195" y="97"/>
                  </a:cubicBezTo>
                  <a:close/>
                  <a:moveTo>
                    <a:pt x="195" y="0"/>
                  </a:moveTo>
                  <a:cubicBezTo>
                    <a:pt x="97" y="0"/>
                    <a:pt x="0" y="97"/>
                    <a:pt x="0" y="213"/>
                  </a:cubicBezTo>
                  <a:cubicBezTo>
                    <a:pt x="0" y="328"/>
                    <a:pt x="97" y="425"/>
                    <a:pt x="195" y="425"/>
                  </a:cubicBezTo>
                  <a:lnTo>
                    <a:pt x="4566" y="425"/>
                  </a:lnTo>
                  <a:cubicBezTo>
                    <a:pt x="4681" y="425"/>
                    <a:pt x="4778" y="328"/>
                    <a:pt x="4778" y="213"/>
                  </a:cubicBezTo>
                  <a:cubicBezTo>
                    <a:pt x="4778" y="97"/>
                    <a:pt x="4681" y="0"/>
                    <a:pt x="456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127814" y="746428"/>
              <a:ext cx="1754975" cy="98295"/>
            </a:xfrm>
            <a:custGeom>
              <a:avLst/>
              <a:gdLst/>
              <a:ahLst/>
              <a:cxnLst/>
              <a:rect l="l" t="t" r="r" b="b"/>
              <a:pathLst>
                <a:path w="5874" h="329" extrusionOk="0">
                  <a:moveTo>
                    <a:pt x="157" y="0"/>
                  </a:moveTo>
                  <a:cubicBezTo>
                    <a:pt x="79" y="0"/>
                    <a:pt x="0" y="79"/>
                    <a:pt x="0" y="157"/>
                  </a:cubicBezTo>
                  <a:lnTo>
                    <a:pt x="0" y="176"/>
                  </a:lnTo>
                  <a:cubicBezTo>
                    <a:pt x="0" y="250"/>
                    <a:pt x="79" y="328"/>
                    <a:pt x="157" y="328"/>
                  </a:cubicBezTo>
                  <a:lnTo>
                    <a:pt x="5721" y="328"/>
                  </a:lnTo>
                  <a:cubicBezTo>
                    <a:pt x="5818" y="328"/>
                    <a:pt x="5873" y="250"/>
                    <a:pt x="5873" y="176"/>
                  </a:cubicBezTo>
                  <a:lnTo>
                    <a:pt x="5873" y="157"/>
                  </a:lnTo>
                  <a:cubicBezTo>
                    <a:pt x="5873" y="79"/>
                    <a:pt x="5818" y="0"/>
                    <a:pt x="5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116760" y="735374"/>
              <a:ext cx="1783956" cy="120403"/>
            </a:xfrm>
            <a:custGeom>
              <a:avLst/>
              <a:gdLst/>
              <a:ahLst/>
              <a:cxnLst/>
              <a:rect l="l" t="t" r="r" b="b"/>
              <a:pathLst>
                <a:path w="5971" h="403" extrusionOk="0">
                  <a:moveTo>
                    <a:pt x="5758" y="79"/>
                  </a:moveTo>
                  <a:cubicBezTo>
                    <a:pt x="5832" y="79"/>
                    <a:pt x="5873" y="134"/>
                    <a:pt x="5873" y="194"/>
                  </a:cubicBezTo>
                  <a:lnTo>
                    <a:pt x="5873" y="213"/>
                  </a:lnTo>
                  <a:cubicBezTo>
                    <a:pt x="5873" y="268"/>
                    <a:pt x="5832" y="328"/>
                    <a:pt x="5758" y="328"/>
                  </a:cubicBezTo>
                  <a:lnTo>
                    <a:pt x="194" y="328"/>
                  </a:lnTo>
                  <a:cubicBezTo>
                    <a:pt x="134" y="328"/>
                    <a:pt x="79" y="268"/>
                    <a:pt x="79" y="213"/>
                  </a:cubicBezTo>
                  <a:lnTo>
                    <a:pt x="79" y="194"/>
                  </a:lnTo>
                  <a:cubicBezTo>
                    <a:pt x="79" y="134"/>
                    <a:pt x="134" y="79"/>
                    <a:pt x="194" y="79"/>
                  </a:cubicBezTo>
                  <a:close/>
                  <a:moveTo>
                    <a:pt x="194" y="0"/>
                  </a:moveTo>
                  <a:cubicBezTo>
                    <a:pt x="79" y="0"/>
                    <a:pt x="0" y="97"/>
                    <a:pt x="0" y="194"/>
                  </a:cubicBezTo>
                  <a:lnTo>
                    <a:pt x="0" y="213"/>
                  </a:lnTo>
                  <a:cubicBezTo>
                    <a:pt x="0" y="310"/>
                    <a:pt x="79" y="402"/>
                    <a:pt x="194" y="402"/>
                  </a:cubicBezTo>
                  <a:lnTo>
                    <a:pt x="5758" y="402"/>
                  </a:lnTo>
                  <a:cubicBezTo>
                    <a:pt x="5873" y="402"/>
                    <a:pt x="5970" y="310"/>
                    <a:pt x="5970" y="213"/>
                  </a:cubicBezTo>
                  <a:lnTo>
                    <a:pt x="5970" y="194"/>
                  </a:lnTo>
                  <a:cubicBezTo>
                    <a:pt x="5970" y="97"/>
                    <a:pt x="5873" y="0"/>
                    <a:pt x="57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127814" y="1351136"/>
              <a:ext cx="1754975" cy="98295"/>
            </a:xfrm>
            <a:custGeom>
              <a:avLst/>
              <a:gdLst/>
              <a:ahLst/>
              <a:cxnLst/>
              <a:rect l="l" t="t" r="r" b="b"/>
              <a:pathLst>
                <a:path w="5874" h="329" extrusionOk="0">
                  <a:moveTo>
                    <a:pt x="157" y="0"/>
                  </a:moveTo>
                  <a:cubicBezTo>
                    <a:pt x="79" y="0"/>
                    <a:pt x="0" y="74"/>
                    <a:pt x="0" y="153"/>
                  </a:cubicBezTo>
                  <a:cubicBezTo>
                    <a:pt x="0" y="250"/>
                    <a:pt x="79" y="328"/>
                    <a:pt x="157" y="328"/>
                  </a:cubicBezTo>
                  <a:lnTo>
                    <a:pt x="5721" y="328"/>
                  </a:lnTo>
                  <a:cubicBezTo>
                    <a:pt x="5818" y="328"/>
                    <a:pt x="5873" y="250"/>
                    <a:pt x="5873" y="153"/>
                  </a:cubicBezTo>
                  <a:cubicBezTo>
                    <a:pt x="5873" y="74"/>
                    <a:pt x="5818" y="0"/>
                    <a:pt x="5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116760" y="1338588"/>
              <a:ext cx="1783956" cy="121897"/>
            </a:xfrm>
            <a:custGeom>
              <a:avLst/>
              <a:gdLst/>
              <a:ahLst/>
              <a:cxnLst/>
              <a:rect l="l" t="t" r="r" b="b"/>
              <a:pathLst>
                <a:path w="5971" h="408" extrusionOk="0">
                  <a:moveTo>
                    <a:pt x="5758" y="79"/>
                  </a:moveTo>
                  <a:cubicBezTo>
                    <a:pt x="5832" y="79"/>
                    <a:pt x="5873" y="139"/>
                    <a:pt x="5873" y="195"/>
                  </a:cubicBezTo>
                  <a:cubicBezTo>
                    <a:pt x="5873" y="273"/>
                    <a:pt x="5832" y="310"/>
                    <a:pt x="5758" y="310"/>
                  </a:cubicBezTo>
                  <a:lnTo>
                    <a:pt x="194" y="310"/>
                  </a:lnTo>
                  <a:cubicBezTo>
                    <a:pt x="134" y="310"/>
                    <a:pt x="79" y="273"/>
                    <a:pt x="79" y="195"/>
                  </a:cubicBezTo>
                  <a:cubicBezTo>
                    <a:pt x="79" y="139"/>
                    <a:pt x="134" y="79"/>
                    <a:pt x="194" y="79"/>
                  </a:cubicBezTo>
                  <a:close/>
                  <a:moveTo>
                    <a:pt x="194" y="0"/>
                  </a:moveTo>
                  <a:cubicBezTo>
                    <a:pt x="79" y="0"/>
                    <a:pt x="0" y="79"/>
                    <a:pt x="0" y="195"/>
                  </a:cubicBezTo>
                  <a:cubicBezTo>
                    <a:pt x="0" y="310"/>
                    <a:pt x="79" y="407"/>
                    <a:pt x="194" y="407"/>
                  </a:cubicBezTo>
                  <a:lnTo>
                    <a:pt x="5758" y="407"/>
                  </a:lnTo>
                  <a:cubicBezTo>
                    <a:pt x="5873" y="407"/>
                    <a:pt x="5970" y="310"/>
                    <a:pt x="5970" y="195"/>
                  </a:cubicBezTo>
                  <a:cubicBezTo>
                    <a:pt x="5970" y="79"/>
                    <a:pt x="5873" y="0"/>
                    <a:pt x="57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127814" y="1983331"/>
              <a:ext cx="1754975" cy="92618"/>
            </a:xfrm>
            <a:custGeom>
              <a:avLst/>
              <a:gdLst/>
              <a:ahLst/>
              <a:cxnLst/>
              <a:rect l="l" t="t" r="r" b="b"/>
              <a:pathLst>
                <a:path w="5874" h="310" extrusionOk="0">
                  <a:moveTo>
                    <a:pt x="157" y="0"/>
                  </a:moveTo>
                  <a:cubicBezTo>
                    <a:pt x="79" y="0"/>
                    <a:pt x="0" y="60"/>
                    <a:pt x="0" y="153"/>
                  </a:cubicBezTo>
                  <a:cubicBezTo>
                    <a:pt x="0" y="250"/>
                    <a:pt x="79" y="310"/>
                    <a:pt x="157" y="310"/>
                  </a:cubicBezTo>
                  <a:lnTo>
                    <a:pt x="5721" y="310"/>
                  </a:lnTo>
                  <a:cubicBezTo>
                    <a:pt x="5818" y="310"/>
                    <a:pt x="5873" y="250"/>
                    <a:pt x="5873" y="153"/>
                  </a:cubicBezTo>
                  <a:cubicBezTo>
                    <a:pt x="5873" y="60"/>
                    <a:pt x="5818" y="0"/>
                    <a:pt x="5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116760" y="1966600"/>
              <a:ext cx="1783956" cy="126080"/>
            </a:xfrm>
            <a:custGeom>
              <a:avLst/>
              <a:gdLst/>
              <a:ahLst/>
              <a:cxnLst/>
              <a:rect l="l" t="t" r="r" b="b"/>
              <a:pathLst>
                <a:path w="5971" h="422" extrusionOk="0">
                  <a:moveTo>
                    <a:pt x="5758" y="93"/>
                  </a:moveTo>
                  <a:cubicBezTo>
                    <a:pt x="5832" y="93"/>
                    <a:pt x="5873" y="153"/>
                    <a:pt x="5873" y="209"/>
                  </a:cubicBezTo>
                  <a:cubicBezTo>
                    <a:pt x="5873" y="287"/>
                    <a:pt x="5832" y="324"/>
                    <a:pt x="5758" y="324"/>
                  </a:cubicBezTo>
                  <a:lnTo>
                    <a:pt x="194" y="324"/>
                  </a:lnTo>
                  <a:cubicBezTo>
                    <a:pt x="134" y="324"/>
                    <a:pt x="79" y="287"/>
                    <a:pt x="79" y="209"/>
                  </a:cubicBezTo>
                  <a:cubicBezTo>
                    <a:pt x="79" y="153"/>
                    <a:pt x="134" y="93"/>
                    <a:pt x="194" y="93"/>
                  </a:cubicBezTo>
                  <a:close/>
                  <a:moveTo>
                    <a:pt x="194" y="1"/>
                  </a:moveTo>
                  <a:cubicBezTo>
                    <a:pt x="79" y="1"/>
                    <a:pt x="0" y="93"/>
                    <a:pt x="0" y="209"/>
                  </a:cubicBezTo>
                  <a:cubicBezTo>
                    <a:pt x="0" y="324"/>
                    <a:pt x="79" y="421"/>
                    <a:pt x="194" y="421"/>
                  </a:cubicBezTo>
                  <a:lnTo>
                    <a:pt x="5758" y="421"/>
                  </a:lnTo>
                  <a:cubicBezTo>
                    <a:pt x="5873" y="421"/>
                    <a:pt x="5970" y="324"/>
                    <a:pt x="5970" y="209"/>
                  </a:cubicBezTo>
                  <a:cubicBezTo>
                    <a:pt x="5970" y="93"/>
                    <a:pt x="5873" y="1"/>
                    <a:pt x="57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2127814" y="889837"/>
              <a:ext cx="1754975" cy="98295"/>
            </a:xfrm>
            <a:custGeom>
              <a:avLst/>
              <a:gdLst/>
              <a:ahLst/>
              <a:cxnLst/>
              <a:rect l="l" t="t" r="r" b="b"/>
              <a:pathLst>
                <a:path w="5874" h="329" extrusionOk="0">
                  <a:moveTo>
                    <a:pt x="157" y="1"/>
                  </a:moveTo>
                  <a:cubicBezTo>
                    <a:pt x="79" y="1"/>
                    <a:pt x="0" y="79"/>
                    <a:pt x="0" y="158"/>
                  </a:cubicBezTo>
                  <a:lnTo>
                    <a:pt x="0" y="176"/>
                  </a:lnTo>
                  <a:cubicBezTo>
                    <a:pt x="0" y="255"/>
                    <a:pt x="79" y="329"/>
                    <a:pt x="157" y="329"/>
                  </a:cubicBezTo>
                  <a:lnTo>
                    <a:pt x="5721" y="329"/>
                  </a:lnTo>
                  <a:cubicBezTo>
                    <a:pt x="5818" y="329"/>
                    <a:pt x="5873" y="255"/>
                    <a:pt x="5873" y="176"/>
                  </a:cubicBezTo>
                  <a:lnTo>
                    <a:pt x="5873" y="158"/>
                  </a:lnTo>
                  <a:cubicBezTo>
                    <a:pt x="5873" y="79"/>
                    <a:pt x="5818" y="1"/>
                    <a:pt x="5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2116760" y="878783"/>
              <a:ext cx="1783956" cy="121897"/>
            </a:xfrm>
            <a:custGeom>
              <a:avLst/>
              <a:gdLst/>
              <a:ahLst/>
              <a:cxnLst/>
              <a:rect l="l" t="t" r="r" b="b"/>
              <a:pathLst>
                <a:path w="5971" h="408" extrusionOk="0">
                  <a:moveTo>
                    <a:pt x="5758" y="79"/>
                  </a:moveTo>
                  <a:cubicBezTo>
                    <a:pt x="5832" y="79"/>
                    <a:pt x="5873" y="135"/>
                    <a:pt x="5873" y="195"/>
                  </a:cubicBezTo>
                  <a:lnTo>
                    <a:pt x="5873" y="213"/>
                  </a:lnTo>
                  <a:cubicBezTo>
                    <a:pt x="5873" y="269"/>
                    <a:pt x="5832" y="310"/>
                    <a:pt x="5758" y="310"/>
                  </a:cubicBezTo>
                  <a:lnTo>
                    <a:pt x="194" y="310"/>
                  </a:lnTo>
                  <a:cubicBezTo>
                    <a:pt x="134" y="310"/>
                    <a:pt x="79" y="269"/>
                    <a:pt x="79" y="213"/>
                  </a:cubicBezTo>
                  <a:lnTo>
                    <a:pt x="79" y="195"/>
                  </a:lnTo>
                  <a:cubicBezTo>
                    <a:pt x="79" y="135"/>
                    <a:pt x="134" y="79"/>
                    <a:pt x="194" y="79"/>
                  </a:cubicBezTo>
                  <a:close/>
                  <a:moveTo>
                    <a:pt x="194" y="1"/>
                  </a:moveTo>
                  <a:cubicBezTo>
                    <a:pt x="79" y="1"/>
                    <a:pt x="0" y="79"/>
                    <a:pt x="0" y="195"/>
                  </a:cubicBezTo>
                  <a:lnTo>
                    <a:pt x="0" y="213"/>
                  </a:lnTo>
                  <a:cubicBezTo>
                    <a:pt x="0" y="310"/>
                    <a:pt x="79" y="407"/>
                    <a:pt x="194" y="407"/>
                  </a:cubicBezTo>
                  <a:lnTo>
                    <a:pt x="5758" y="407"/>
                  </a:lnTo>
                  <a:cubicBezTo>
                    <a:pt x="5873" y="407"/>
                    <a:pt x="5970" y="310"/>
                    <a:pt x="5970" y="213"/>
                  </a:cubicBezTo>
                  <a:lnTo>
                    <a:pt x="5970" y="195"/>
                  </a:lnTo>
                  <a:cubicBezTo>
                    <a:pt x="5970" y="79"/>
                    <a:pt x="5873" y="1"/>
                    <a:pt x="57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2127814" y="1494545"/>
              <a:ext cx="1754975" cy="98295"/>
            </a:xfrm>
            <a:custGeom>
              <a:avLst/>
              <a:gdLst/>
              <a:ahLst/>
              <a:cxnLst/>
              <a:rect l="l" t="t" r="r" b="b"/>
              <a:pathLst>
                <a:path w="5874" h="329" extrusionOk="0">
                  <a:moveTo>
                    <a:pt x="157" y="1"/>
                  </a:moveTo>
                  <a:cubicBezTo>
                    <a:pt x="79" y="1"/>
                    <a:pt x="0" y="56"/>
                    <a:pt x="0" y="153"/>
                  </a:cubicBezTo>
                  <a:cubicBezTo>
                    <a:pt x="0" y="250"/>
                    <a:pt x="79" y="329"/>
                    <a:pt x="157" y="329"/>
                  </a:cubicBezTo>
                  <a:lnTo>
                    <a:pt x="5721" y="329"/>
                  </a:lnTo>
                  <a:cubicBezTo>
                    <a:pt x="5818" y="329"/>
                    <a:pt x="5873" y="250"/>
                    <a:pt x="5873" y="153"/>
                  </a:cubicBezTo>
                  <a:cubicBezTo>
                    <a:pt x="5873" y="56"/>
                    <a:pt x="5818" y="1"/>
                    <a:pt x="5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2116760" y="1476619"/>
              <a:ext cx="1783956" cy="127275"/>
            </a:xfrm>
            <a:custGeom>
              <a:avLst/>
              <a:gdLst/>
              <a:ahLst/>
              <a:cxnLst/>
              <a:rect l="l" t="t" r="r" b="b"/>
              <a:pathLst>
                <a:path w="5971" h="426" extrusionOk="0">
                  <a:moveTo>
                    <a:pt x="5758" y="98"/>
                  </a:moveTo>
                  <a:cubicBezTo>
                    <a:pt x="5832" y="98"/>
                    <a:pt x="5873" y="158"/>
                    <a:pt x="5873" y="213"/>
                  </a:cubicBezTo>
                  <a:cubicBezTo>
                    <a:pt x="5873" y="292"/>
                    <a:pt x="5832" y="329"/>
                    <a:pt x="5758" y="329"/>
                  </a:cubicBezTo>
                  <a:lnTo>
                    <a:pt x="194" y="329"/>
                  </a:lnTo>
                  <a:cubicBezTo>
                    <a:pt x="134" y="329"/>
                    <a:pt x="79" y="292"/>
                    <a:pt x="79" y="213"/>
                  </a:cubicBezTo>
                  <a:cubicBezTo>
                    <a:pt x="79" y="158"/>
                    <a:pt x="134" y="98"/>
                    <a:pt x="194" y="98"/>
                  </a:cubicBezTo>
                  <a:close/>
                  <a:moveTo>
                    <a:pt x="194" y="1"/>
                  </a:moveTo>
                  <a:cubicBezTo>
                    <a:pt x="79" y="1"/>
                    <a:pt x="0" y="98"/>
                    <a:pt x="0" y="213"/>
                  </a:cubicBezTo>
                  <a:cubicBezTo>
                    <a:pt x="0" y="329"/>
                    <a:pt x="79" y="426"/>
                    <a:pt x="194" y="426"/>
                  </a:cubicBezTo>
                  <a:lnTo>
                    <a:pt x="5758" y="426"/>
                  </a:lnTo>
                  <a:cubicBezTo>
                    <a:pt x="5873" y="426"/>
                    <a:pt x="5970" y="329"/>
                    <a:pt x="5970" y="213"/>
                  </a:cubicBezTo>
                  <a:cubicBezTo>
                    <a:pt x="5970" y="98"/>
                    <a:pt x="5873" y="1"/>
                    <a:pt x="57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2127814" y="2126740"/>
              <a:ext cx="1754975" cy="92917"/>
            </a:xfrm>
            <a:custGeom>
              <a:avLst/>
              <a:gdLst/>
              <a:ahLst/>
              <a:cxnLst/>
              <a:rect l="l" t="t" r="r" b="b"/>
              <a:pathLst>
                <a:path w="5874" h="311" extrusionOk="0">
                  <a:moveTo>
                    <a:pt x="157" y="1"/>
                  </a:moveTo>
                  <a:cubicBezTo>
                    <a:pt x="79" y="1"/>
                    <a:pt x="0" y="61"/>
                    <a:pt x="0" y="158"/>
                  </a:cubicBezTo>
                  <a:cubicBezTo>
                    <a:pt x="0" y="250"/>
                    <a:pt x="79" y="310"/>
                    <a:pt x="157" y="310"/>
                  </a:cubicBezTo>
                  <a:lnTo>
                    <a:pt x="5721" y="310"/>
                  </a:lnTo>
                  <a:cubicBezTo>
                    <a:pt x="5818" y="310"/>
                    <a:pt x="5873" y="250"/>
                    <a:pt x="5873" y="158"/>
                  </a:cubicBezTo>
                  <a:cubicBezTo>
                    <a:pt x="5873" y="61"/>
                    <a:pt x="5818" y="1"/>
                    <a:pt x="5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2116760" y="2110308"/>
              <a:ext cx="1783956" cy="125781"/>
            </a:xfrm>
            <a:custGeom>
              <a:avLst/>
              <a:gdLst/>
              <a:ahLst/>
              <a:cxnLst/>
              <a:rect l="l" t="t" r="r" b="b"/>
              <a:pathLst>
                <a:path w="5971" h="421" extrusionOk="0">
                  <a:moveTo>
                    <a:pt x="5758" y="97"/>
                  </a:moveTo>
                  <a:cubicBezTo>
                    <a:pt x="5832" y="97"/>
                    <a:pt x="5873" y="134"/>
                    <a:pt x="5873" y="213"/>
                  </a:cubicBezTo>
                  <a:cubicBezTo>
                    <a:pt x="5873" y="268"/>
                    <a:pt x="5832" y="328"/>
                    <a:pt x="5758" y="328"/>
                  </a:cubicBezTo>
                  <a:lnTo>
                    <a:pt x="194" y="328"/>
                  </a:lnTo>
                  <a:cubicBezTo>
                    <a:pt x="134" y="328"/>
                    <a:pt x="79" y="268"/>
                    <a:pt x="79" y="213"/>
                  </a:cubicBezTo>
                  <a:cubicBezTo>
                    <a:pt x="79" y="134"/>
                    <a:pt x="134" y="97"/>
                    <a:pt x="194" y="97"/>
                  </a:cubicBezTo>
                  <a:close/>
                  <a:moveTo>
                    <a:pt x="194" y="0"/>
                  </a:moveTo>
                  <a:cubicBezTo>
                    <a:pt x="79" y="0"/>
                    <a:pt x="0" y="97"/>
                    <a:pt x="0" y="213"/>
                  </a:cubicBezTo>
                  <a:cubicBezTo>
                    <a:pt x="0" y="328"/>
                    <a:pt x="79" y="421"/>
                    <a:pt x="194" y="421"/>
                  </a:cubicBezTo>
                  <a:lnTo>
                    <a:pt x="5758" y="421"/>
                  </a:lnTo>
                  <a:cubicBezTo>
                    <a:pt x="5873" y="421"/>
                    <a:pt x="5970" y="328"/>
                    <a:pt x="5970" y="213"/>
                  </a:cubicBezTo>
                  <a:cubicBezTo>
                    <a:pt x="5970" y="97"/>
                    <a:pt x="5873" y="0"/>
                    <a:pt x="57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2127814" y="1045795"/>
              <a:ext cx="875396" cy="98295"/>
            </a:xfrm>
            <a:custGeom>
              <a:avLst/>
              <a:gdLst/>
              <a:ahLst/>
              <a:cxnLst/>
              <a:rect l="l" t="t" r="r" b="b"/>
              <a:pathLst>
                <a:path w="2930" h="329" extrusionOk="0">
                  <a:moveTo>
                    <a:pt x="157" y="1"/>
                  </a:moveTo>
                  <a:cubicBezTo>
                    <a:pt x="79" y="1"/>
                    <a:pt x="0" y="56"/>
                    <a:pt x="0" y="153"/>
                  </a:cubicBezTo>
                  <a:cubicBezTo>
                    <a:pt x="0" y="250"/>
                    <a:pt x="79" y="329"/>
                    <a:pt x="157" y="329"/>
                  </a:cubicBezTo>
                  <a:lnTo>
                    <a:pt x="2754" y="329"/>
                  </a:lnTo>
                  <a:cubicBezTo>
                    <a:pt x="2851" y="329"/>
                    <a:pt x="2930" y="250"/>
                    <a:pt x="2930" y="153"/>
                  </a:cubicBezTo>
                  <a:cubicBezTo>
                    <a:pt x="2930" y="56"/>
                    <a:pt x="2851" y="1"/>
                    <a:pt x="2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2116760" y="1034740"/>
              <a:ext cx="897505" cy="120403"/>
            </a:xfrm>
            <a:custGeom>
              <a:avLst/>
              <a:gdLst/>
              <a:ahLst/>
              <a:cxnLst/>
              <a:rect l="l" t="t" r="r" b="b"/>
              <a:pathLst>
                <a:path w="3004" h="403" extrusionOk="0">
                  <a:moveTo>
                    <a:pt x="2791" y="75"/>
                  </a:moveTo>
                  <a:cubicBezTo>
                    <a:pt x="2870" y="75"/>
                    <a:pt x="2907" y="135"/>
                    <a:pt x="2907" y="190"/>
                  </a:cubicBezTo>
                  <a:cubicBezTo>
                    <a:pt x="2907" y="269"/>
                    <a:pt x="2870" y="306"/>
                    <a:pt x="2791" y="306"/>
                  </a:cubicBezTo>
                  <a:lnTo>
                    <a:pt x="194" y="306"/>
                  </a:lnTo>
                  <a:cubicBezTo>
                    <a:pt x="134" y="306"/>
                    <a:pt x="79" y="269"/>
                    <a:pt x="79" y="190"/>
                  </a:cubicBezTo>
                  <a:cubicBezTo>
                    <a:pt x="79" y="135"/>
                    <a:pt x="134" y="75"/>
                    <a:pt x="194" y="75"/>
                  </a:cubicBezTo>
                  <a:close/>
                  <a:moveTo>
                    <a:pt x="194" y="1"/>
                  </a:moveTo>
                  <a:cubicBezTo>
                    <a:pt x="79" y="1"/>
                    <a:pt x="0" y="75"/>
                    <a:pt x="0" y="190"/>
                  </a:cubicBezTo>
                  <a:cubicBezTo>
                    <a:pt x="0" y="306"/>
                    <a:pt x="79" y="403"/>
                    <a:pt x="194" y="403"/>
                  </a:cubicBezTo>
                  <a:lnTo>
                    <a:pt x="2791" y="403"/>
                  </a:lnTo>
                  <a:cubicBezTo>
                    <a:pt x="2907" y="403"/>
                    <a:pt x="3004" y="306"/>
                    <a:pt x="3004" y="190"/>
                  </a:cubicBezTo>
                  <a:cubicBezTo>
                    <a:pt x="3004" y="75"/>
                    <a:pt x="2907" y="1"/>
                    <a:pt x="27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2127814" y="1649307"/>
              <a:ext cx="875396" cy="92618"/>
            </a:xfrm>
            <a:custGeom>
              <a:avLst/>
              <a:gdLst/>
              <a:ahLst/>
              <a:cxnLst/>
              <a:rect l="l" t="t" r="r" b="b"/>
              <a:pathLst>
                <a:path w="2930" h="310" extrusionOk="0">
                  <a:moveTo>
                    <a:pt x="157" y="0"/>
                  </a:moveTo>
                  <a:cubicBezTo>
                    <a:pt x="79" y="0"/>
                    <a:pt x="0" y="60"/>
                    <a:pt x="0" y="157"/>
                  </a:cubicBezTo>
                  <a:cubicBezTo>
                    <a:pt x="0" y="254"/>
                    <a:pt x="79" y="310"/>
                    <a:pt x="157" y="310"/>
                  </a:cubicBezTo>
                  <a:lnTo>
                    <a:pt x="2754" y="310"/>
                  </a:lnTo>
                  <a:cubicBezTo>
                    <a:pt x="2851" y="310"/>
                    <a:pt x="2930" y="254"/>
                    <a:pt x="2930" y="157"/>
                  </a:cubicBezTo>
                  <a:cubicBezTo>
                    <a:pt x="2930" y="60"/>
                    <a:pt x="2851" y="0"/>
                    <a:pt x="2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2116760" y="1632576"/>
              <a:ext cx="897505" cy="127275"/>
            </a:xfrm>
            <a:custGeom>
              <a:avLst/>
              <a:gdLst/>
              <a:ahLst/>
              <a:cxnLst/>
              <a:rect l="l" t="t" r="r" b="b"/>
              <a:pathLst>
                <a:path w="3004" h="426" extrusionOk="0">
                  <a:moveTo>
                    <a:pt x="2791" y="98"/>
                  </a:moveTo>
                  <a:cubicBezTo>
                    <a:pt x="2870" y="98"/>
                    <a:pt x="2907" y="135"/>
                    <a:pt x="2907" y="213"/>
                  </a:cubicBezTo>
                  <a:cubicBezTo>
                    <a:pt x="2907" y="269"/>
                    <a:pt x="2870" y="329"/>
                    <a:pt x="2791" y="329"/>
                  </a:cubicBezTo>
                  <a:lnTo>
                    <a:pt x="194" y="329"/>
                  </a:lnTo>
                  <a:cubicBezTo>
                    <a:pt x="134" y="329"/>
                    <a:pt x="79" y="269"/>
                    <a:pt x="79" y="213"/>
                  </a:cubicBezTo>
                  <a:cubicBezTo>
                    <a:pt x="79" y="135"/>
                    <a:pt x="134" y="98"/>
                    <a:pt x="194" y="98"/>
                  </a:cubicBezTo>
                  <a:close/>
                  <a:moveTo>
                    <a:pt x="194" y="1"/>
                  </a:moveTo>
                  <a:cubicBezTo>
                    <a:pt x="79" y="1"/>
                    <a:pt x="0" y="98"/>
                    <a:pt x="0" y="213"/>
                  </a:cubicBezTo>
                  <a:cubicBezTo>
                    <a:pt x="0" y="329"/>
                    <a:pt x="79" y="426"/>
                    <a:pt x="194" y="426"/>
                  </a:cubicBezTo>
                  <a:lnTo>
                    <a:pt x="2791" y="426"/>
                  </a:lnTo>
                  <a:cubicBezTo>
                    <a:pt x="2907" y="426"/>
                    <a:pt x="3004" y="329"/>
                    <a:pt x="3004" y="213"/>
                  </a:cubicBezTo>
                  <a:cubicBezTo>
                    <a:pt x="3004" y="98"/>
                    <a:pt x="2907" y="1"/>
                    <a:pt x="27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2127814" y="2277319"/>
              <a:ext cx="875396" cy="96801"/>
            </a:xfrm>
            <a:custGeom>
              <a:avLst/>
              <a:gdLst/>
              <a:ahLst/>
              <a:cxnLst/>
              <a:rect l="l" t="t" r="r" b="b"/>
              <a:pathLst>
                <a:path w="2930" h="324" extrusionOk="0">
                  <a:moveTo>
                    <a:pt x="157" y="0"/>
                  </a:moveTo>
                  <a:cubicBezTo>
                    <a:pt x="79" y="0"/>
                    <a:pt x="0" y="74"/>
                    <a:pt x="0" y="171"/>
                  </a:cubicBezTo>
                  <a:cubicBezTo>
                    <a:pt x="0" y="250"/>
                    <a:pt x="79" y="324"/>
                    <a:pt x="157" y="324"/>
                  </a:cubicBezTo>
                  <a:lnTo>
                    <a:pt x="2754" y="324"/>
                  </a:lnTo>
                  <a:cubicBezTo>
                    <a:pt x="2851" y="324"/>
                    <a:pt x="2930" y="250"/>
                    <a:pt x="2930" y="171"/>
                  </a:cubicBezTo>
                  <a:cubicBezTo>
                    <a:pt x="2930" y="74"/>
                    <a:pt x="2851" y="0"/>
                    <a:pt x="2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2116760" y="2264771"/>
              <a:ext cx="897505" cy="121897"/>
            </a:xfrm>
            <a:custGeom>
              <a:avLst/>
              <a:gdLst/>
              <a:ahLst/>
              <a:cxnLst/>
              <a:rect l="l" t="t" r="r" b="b"/>
              <a:pathLst>
                <a:path w="3004" h="408" extrusionOk="0">
                  <a:moveTo>
                    <a:pt x="2791" y="98"/>
                  </a:moveTo>
                  <a:cubicBezTo>
                    <a:pt x="2870" y="98"/>
                    <a:pt x="2907" y="135"/>
                    <a:pt x="2907" y="213"/>
                  </a:cubicBezTo>
                  <a:cubicBezTo>
                    <a:pt x="2907" y="273"/>
                    <a:pt x="2870" y="329"/>
                    <a:pt x="2791" y="329"/>
                  </a:cubicBezTo>
                  <a:lnTo>
                    <a:pt x="194" y="329"/>
                  </a:lnTo>
                  <a:cubicBezTo>
                    <a:pt x="134" y="329"/>
                    <a:pt x="79" y="273"/>
                    <a:pt x="79" y="213"/>
                  </a:cubicBezTo>
                  <a:cubicBezTo>
                    <a:pt x="79" y="135"/>
                    <a:pt x="134" y="98"/>
                    <a:pt x="194" y="98"/>
                  </a:cubicBezTo>
                  <a:close/>
                  <a:moveTo>
                    <a:pt x="194" y="1"/>
                  </a:moveTo>
                  <a:cubicBezTo>
                    <a:pt x="79" y="1"/>
                    <a:pt x="0" y="98"/>
                    <a:pt x="0" y="213"/>
                  </a:cubicBezTo>
                  <a:cubicBezTo>
                    <a:pt x="0" y="329"/>
                    <a:pt x="79" y="407"/>
                    <a:pt x="194" y="407"/>
                  </a:cubicBezTo>
                  <a:lnTo>
                    <a:pt x="2791" y="407"/>
                  </a:lnTo>
                  <a:cubicBezTo>
                    <a:pt x="2907" y="407"/>
                    <a:pt x="3004" y="329"/>
                    <a:pt x="3004" y="213"/>
                  </a:cubicBezTo>
                  <a:cubicBezTo>
                    <a:pt x="3004" y="98"/>
                    <a:pt x="2907" y="1"/>
                    <a:pt x="27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281250" y="281700"/>
            <a:ext cx="8581500" cy="4580100"/>
            <a:chOff x="281250" y="281700"/>
            <a:chExt cx="8581500" cy="4580100"/>
          </a:xfrm>
        </p:grpSpPr>
        <p:sp>
          <p:nvSpPr>
            <p:cNvPr id="21" name="Google Shape;21;p3"/>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3"/>
            <p:cNvGrpSpPr/>
            <p:nvPr/>
          </p:nvGrpSpPr>
          <p:grpSpPr>
            <a:xfrm>
              <a:off x="517475" y="382105"/>
              <a:ext cx="400500" cy="95700"/>
              <a:chOff x="517475" y="395577"/>
              <a:chExt cx="400500" cy="95700"/>
            </a:xfrm>
          </p:grpSpPr>
          <p:sp>
            <p:nvSpPr>
              <p:cNvPr id="23" name="Google Shape;23;p3"/>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7;p3"/>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28" name="Google Shape;28;p3"/>
          <p:cNvSpPr txBox="1">
            <a:spLocks noGrp="1"/>
          </p:cNvSpPr>
          <p:nvPr>
            <p:ph type="title"/>
          </p:nvPr>
        </p:nvSpPr>
        <p:spPr>
          <a:xfrm>
            <a:off x="720000" y="2150850"/>
            <a:ext cx="47409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9" name="Google Shape;29;p3"/>
          <p:cNvSpPr txBox="1">
            <a:spLocks noGrp="1"/>
          </p:cNvSpPr>
          <p:nvPr>
            <p:ph type="title" idx="2" hasCustomPrompt="1"/>
          </p:nvPr>
        </p:nvSpPr>
        <p:spPr>
          <a:xfrm>
            <a:off x="720000" y="1249000"/>
            <a:ext cx="17025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 name="Google Shape;30;p3"/>
          <p:cNvSpPr txBox="1">
            <a:spLocks noGrp="1"/>
          </p:cNvSpPr>
          <p:nvPr>
            <p:ph type="subTitle" idx="1"/>
          </p:nvPr>
        </p:nvSpPr>
        <p:spPr>
          <a:xfrm>
            <a:off x="720000" y="3024005"/>
            <a:ext cx="4740900" cy="45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grpSp>
        <p:nvGrpSpPr>
          <p:cNvPr id="32" name="Google Shape;32;p4"/>
          <p:cNvGrpSpPr/>
          <p:nvPr/>
        </p:nvGrpSpPr>
        <p:grpSpPr>
          <a:xfrm>
            <a:off x="281250" y="281700"/>
            <a:ext cx="8581500" cy="4580100"/>
            <a:chOff x="281250" y="281700"/>
            <a:chExt cx="8581500" cy="4580100"/>
          </a:xfrm>
        </p:grpSpPr>
        <p:sp>
          <p:nvSpPr>
            <p:cNvPr id="33" name="Google Shape;33;p4"/>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4"/>
            <p:cNvGrpSpPr/>
            <p:nvPr/>
          </p:nvGrpSpPr>
          <p:grpSpPr>
            <a:xfrm>
              <a:off x="517475" y="382105"/>
              <a:ext cx="400500" cy="95700"/>
              <a:chOff x="517475" y="395577"/>
              <a:chExt cx="400500" cy="95700"/>
            </a:xfrm>
          </p:grpSpPr>
          <p:sp>
            <p:nvSpPr>
              <p:cNvPr id="35" name="Google Shape;35;p4"/>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4"/>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40" name="Google Shape;40;p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1" name="Google Shape;41;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sz="1250">
                <a:solidFill>
                  <a:srgbClr val="434343"/>
                </a:solidFill>
              </a:defRPr>
            </a:lvl1pPr>
            <a:lvl2pPr marL="914400" lvl="1" indent="-317500" rtl="0">
              <a:lnSpc>
                <a:spcPct val="100000"/>
              </a:lnSpc>
              <a:spcBef>
                <a:spcPts val="0"/>
              </a:spcBef>
              <a:spcAft>
                <a:spcPts val="0"/>
              </a:spcAft>
              <a:buSzPts val="1400"/>
              <a:buFont typeface="Nunito Light"/>
              <a:buChar char="○"/>
              <a:defRPr>
                <a:solidFill>
                  <a:srgbClr val="434343"/>
                </a:solidFill>
              </a:defRPr>
            </a:lvl2pPr>
            <a:lvl3pPr marL="1371600" lvl="2" indent="-317500" rtl="0">
              <a:lnSpc>
                <a:spcPct val="100000"/>
              </a:lnSpc>
              <a:spcBef>
                <a:spcPts val="0"/>
              </a:spcBef>
              <a:spcAft>
                <a:spcPts val="0"/>
              </a:spcAft>
              <a:buSzPts val="1400"/>
              <a:buFont typeface="Nunito Light"/>
              <a:buChar char="■"/>
              <a:defRPr>
                <a:solidFill>
                  <a:srgbClr val="434343"/>
                </a:solidFill>
              </a:defRPr>
            </a:lvl3pPr>
            <a:lvl4pPr marL="1828800" lvl="3" indent="-317500" rtl="0">
              <a:lnSpc>
                <a:spcPct val="100000"/>
              </a:lnSpc>
              <a:spcBef>
                <a:spcPts val="0"/>
              </a:spcBef>
              <a:spcAft>
                <a:spcPts val="0"/>
              </a:spcAft>
              <a:buSzPts val="1400"/>
              <a:buFont typeface="Nunito Light"/>
              <a:buChar char="●"/>
              <a:defRPr>
                <a:solidFill>
                  <a:srgbClr val="434343"/>
                </a:solidFill>
              </a:defRPr>
            </a:lvl4pPr>
            <a:lvl5pPr marL="2286000" lvl="4" indent="-317500" rtl="0">
              <a:lnSpc>
                <a:spcPct val="100000"/>
              </a:lnSpc>
              <a:spcBef>
                <a:spcPts val="0"/>
              </a:spcBef>
              <a:spcAft>
                <a:spcPts val="0"/>
              </a:spcAft>
              <a:buSzPts val="1400"/>
              <a:buFont typeface="Nunito Light"/>
              <a:buChar char="○"/>
              <a:defRPr>
                <a:solidFill>
                  <a:srgbClr val="434343"/>
                </a:solidFill>
              </a:defRPr>
            </a:lvl5pPr>
            <a:lvl6pPr marL="2743200" lvl="5" indent="-317500" rtl="0">
              <a:lnSpc>
                <a:spcPct val="100000"/>
              </a:lnSpc>
              <a:spcBef>
                <a:spcPts val="0"/>
              </a:spcBef>
              <a:spcAft>
                <a:spcPts val="0"/>
              </a:spcAft>
              <a:buSzPts val="1400"/>
              <a:buFont typeface="Nunito Light"/>
              <a:buChar char="■"/>
              <a:defRPr>
                <a:solidFill>
                  <a:srgbClr val="434343"/>
                </a:solidFill>
              </a:defRPr>
            </a:lvl6pPr>
            <a:lvl7pPr marL="3200400" lvl="6" indent="-317500" rtl="0">
              <a:lnSpc>
                <a:spcPct val="100000"/>
              </a:lnSpc>
              <a:spcBef>
                <a:spcPts val="0"/>
              </a:spcBef>
              <a:spcAft>
                <a:spcPts val="0"/>
              </a:spcAft>
              <a:buSzPts val="1400"/>
              <a:buFont typeface="Nunito Light"/>
              <a:buChar char="●"/>
              <a:defRPr>
                <a:solidFill>
                  <a:srgbClr val="434343"/>
                </a:solidFill>
              </a:defRPr>
            </a:lvl7pPr>
            <a:lvl8pPr marL="3657600" lvl="7" indent="-317500" rtl="0">
              <a:lnSpc>
                <a:spcPct val="100000"/>
              </a:lnSpc>
              <a:spcBef>
                <a:spcPts val="0"/>
              </a:spcBef>
              <a:spcAft>
                <a:spcPts val="0"/>
              </a:spcAft>
              <a:buSzPts val="1400"/>
              <a:buFont typeface="Nunito Light"/>
              <a:buChar char="○"/>
              <a:defRPr>
                <a:solidFill>
                  <a:srgbClr val="434343"/>
                </a:solidFill>
              </a:defRPr>
            </a:lvl8pPr>
            <a:lvl9pPr marL="4114800" lvl="8" indent="-317500" rtl="0">
              <a:lnSpc>
                <a:spcPct val="100000"/>
              </a:lnSpc>
              <a:spcBef>
                <a:spcPts val="0"/>
              </a:spcBef>
              <a:spcAft>
                <a:spcPts val="0"/>
              </a:spcAft>
              <a:buSzPts val="1400"/>
              <a:buFont typeface="Nunito Light"/>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grpSp>
        <p:nvGrpSpPr>
          <p:cNvPr id="67" name="Google Shape;67;p7"/>
          <p:cNvGrpSpPr/>
          <p:nvPr/>
        </p:nvGrpSpPr>
        <p:grpSpPr>
          <a:xfrm>
            <a:off x="281250" y="281700"/>
            <a:ext cx="8581500" cy="4580100"/>
            <a:chOff x="281250" y="281700"/>
            <a:chExt cx="8581500" cy="4580100"/>
          </a:xfrm>
        </p:grpSpPr>
        <p:sp>
          <p:nvSpPr>
            <p:cNvPr id="68" name="Google Shape;68;p7"/>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517475" y="382105"/>
              <a:ext cx="400500" cy="95700"/>
              <a:chOff x="517475" y="395577"/>
              <a:chExt cx="400500" cy="95700"/>
            </a:xfrm>
          </p:grpSpPr>
          <p:sp>
            <p:nvSpPr>
              <p:cNvPr id="70" name="Google Shape;70;p7"/>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7"/>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 name="Google Shape;74;p7"/>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75" name="Google Shape;75;p7"/>
          <p:cNvSpPr txBox="1">
            <a:spLocks noGrp="1"/>
          </p:cNvSpPr>
          <p:nvPr>
            <p:ph type="subTitle" idx="1"/>
          </p:nvPr>
        </p:nvSpPr>
        <p:spPr>
          <a:xfrm>
            <a:off x="719975" y="1263375"/>
            <a:ext cx="7704000" cy="40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999999"/>
              </a:buClr>
              <a:buSzPts val="800"/>
              <a:buFont typeface="Open Sans"/>
              <a:buChar char="●"/>
              <a:defRPr sz="1400"/>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0"/>
              </a:spcBef>
              <a:spcAft>
                <a:spcPts val="0"/>
              </a:spcAft>
              <a:buClr>
                <a:srgbClr val="999999"/>
              </a:buClr>
              <a:buSzPts val="800"/>
              <a:buFont typeface="Open Sans"/>
              <a:buChar char="■"/>
              <a:defRPr/>
            </a:lvl3pPr>
            <a:lvl4pPr lvl="3" algn="ctr" rtl="0">
              <a:lnSpc>
                <a:spcPct val="100000"/>
              </a:lnSpc>
              <a:spcBef>
                <a:spcPts val="0"/>
              </a:spcBef>
              <a:spcAft>
                <a:spcPts val="0"/>
              </a:spcAft>
              <a:buClr>
                <a:srgbClr val="999999"/>
              </a:buClr>
              <a:buSzPts val="800"/>
              <a:buFont typeface="Open Sans"/>
              <a:buChar char="●"/>
              <a:defRPr/>
            </a:lvl4pPr>
            <a:lvl5pPr lvl="4" algn="ctr" rtl="0">
              <a:lnSpc>
                <a:spcPct val="100000"/>
              </a:lnSpc>
              <a:spcBef>
                <a:spcPts val="0"/>
              </a:spcBef>
              <a:spcAft>
                <a:spcPts val="0"/>
              </a:spcAft>
              <a:buClr>
                <a:srgbClr val="999999"/>
              </a:buClr>
              <a:buSzPts val="1200"/>
              <a:buFont typeface="Open Sans"/>
              <a:buChar char="○"/>
              <a:defRPr/>
            </a:lvl5pPr>
            <a:lvl6pPr lvl="5" algn="ctr" rtl="0">
              <a:lnSpc>
                <a:spcPct val="100000"/>
              </a:lnSpc>
              <a:spcBef>
                <a:spcPts val="0"/>
              </a:spcBef>
              <a:spcAft>
                <a:spcPts val="0"/>
              </a:spcAft>
              <a:buClr>
                <a:srgbClr val="999999"/>
              </a:buClr>
              <a:buSzPts val="1200"/>
              <a:buFont typeface="Open Sans"/>
              <a:buChar char="■"/>
              <a:defRPr/>
            </a:lvl6pPr>
            <a:lvl7pPr lvl="6" algn="ctr" rtl="0">
              <a:lnSpc>
                <a:spcPct val="100000"/>
              </a:lnSpc>
              <a:spcBef>
                <a:spcPts val="0"/>
              </a:spcBef>
              <a:spcAft>
                <a:spcPts val="0"/>
              </a:spcAft>
              <a:buClr>
                <a:srgbClr val="999999"/>
              </a:buClr>
              <a:buSzPts val="700"/>
              <a:buFont typeface="Open Sans"/>
              <a:buChar char="●"/>
              <a:defRPr/>
            </a:lvl7pPr>
            <a:lvl8pPr lvl="7" algn="ctr" rtl="0">
              <a:lnSpc>
                <a:spcPct val="100000"/>
              </a:lnSpc>
              <a:spcBef>
                <a:spcPts val="0"/>
              </a:spcBef>
              <a:spcAft>
                <a:spcPts val="0"/>
              </a:spcAft>
              <a:buClr>
                <a:srgbClr val="999999"/>
              </a:buClr>
              <a:buSzPts val="700"/>
              <a:buFont typeface="Open Sans"/>
              <a:buChar char="○"/>
              <a:defRPr/>
            </a:lvl8pPr>
            <a:lvl9pPr lvl="8" algn="ctr" rtl="0">
              <a:lnSpc>
                <a:spcPct val="100000"/>
              </a:lnSpc>
              <a:spcBef>
                <a:spcPts val="0"/>
              </a:spcBef>
              <a:spcAft>
                <a:spcPts val="0"/>
              </a:spcAft>
              <a:buClr>
                <a:srgbClr val="999999"/>
              </a:buClr>
              <a:buSzPts val="600"/>
              <a:buFont typeface="Open Sans"/>
              <a:buChar char="■"/>
              <a:defRPr/>
            </a:lvl9pPr>
          </a:lstStyle>
          <a:p>
            <a:endParaRPr/>
          </a:p>
        </p:txBody>
      </p:sp>
      <p:sp>
        <p:nvSpPr>
          <p:cNvPr id="76" name="Google Shape;76;p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grpSp>
        <p:nvGrpSpPr>
          <p:cNvPr id="78" name="Google Shape;78;p8"/>
          <p:cNvGrpSpPr/>
          <p:nvPr/>
        </p:nvGrpSpPr>
        <p:grpSpPr>
          <a:xfrm>
            <a:off x="281250" y="281700"/>
            <a:ext cx="8581500" cy="4580100"/>
            <a:chOff x="281250" y="281700"/>
            <a:chExt cx="8581500" cy="4580100"/>
          </a:xfrm>
        </p:grpSpPr>
        <p:sp>
          <p:nvSpPr>
            <p:cNvPr id="79" name="Google Shape;79;p8"/>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517475" y="382105"/>
              <a:ext cx="400500" cy="95700"/>
              <a:chOff x="517475" y="395577"/>
              <a:chExt cx="400500" cy="95700"/>
            </a:xfrm>
          </p:grpSpPr>
          <p:sp>
            <p:nvSpPr>
              <p:cNvPr id="81" name="Google Shape;81;p8"/>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8"/>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86" name="Google Shape;86;p8"/>
          <p:cNvSpPr txBox="1">
            <a:spLocks noGrp="1"/>
          </p:cNvSpPr>
          <p:nvPr>
            <p:ph type="title"/>
          </p:nvPr>
        </p:nvSpPr>
        <p:spPr>
          <a:xfrm>
            <a:off x="713225" y="1825650"/>
            <a:ext cx="4286700" cy="14922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4"/>
        <p:cNvGrpSpPr/>
        <p:nvPr/>
      </p:nvGrpSpPr>
      <p:grpSpPr>
        <a:xfrm>
          <a:off x="0" y="0"/>
          <a:ext cx="0" cy="0"/>
          <a:chOff x="0" y="0"/>
          <a:chExt cx="0" cy="0"/>
        </a:xfrm>
      </p:grpSpPr>
      <p:grpSp>
        <p:nvGrpSpPr>
          <p:cNvPr id="115" name="Google Shape;115;p13"/>
          <p:cNvGrpSpPr/>
          <p:nvPr/>
        </p:nvGrpSpPr>
        <p:grpSpPr>
          <a:xfrm>
            <a:off x="281250" y="281700"/>
            <a:ext cx="8581500" cy="4580100"/>
            <a:chOff x="281250" y="281700"/>
            <a:chExt cx="8581500" cy="4580100"/>
          </a:xfrm>
        </p:grpSpPr>
        <p:sp>
          <p:nvSpPr>
            <p:cNvPr id="116" name="Google Shape;116;p13"/>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13"/>
            <p:cNvGrpSpPr/>
            <p:nvPr/>
          </p:nvGrpSpPr>
          <p:grpSpPr>
            <a:xfrm>
              <a:off x="517475" y="382105"/>
              <a:ext cx="400500" cy="95700"/>
              <a:chOff x="517475" y="395577"/>
              <a:chExt cx="400500" cy="95700"/>
            </a:xfrm>
          </p:grpSpPr>
          <p:sp>
            <p:nvSpPr>
              <p:cNvPr id="118" name="Google Shape;118;p13"/>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13"/>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 name="Google Shape;122;p13"/>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23" name="Google Shape;123;p1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4" name="Google Shape;124;p13"/>
          <p:cNvSpPr txBox="1">
            <a:spLocks noGrp="1"/>
          </p:cNvSpPr>
          <p:nvPr>
            <p:ph type="subTitle" idx="1"/>
          </p:nvPr>
        </p:nvSpPr>
        <p:spPr>
          <a:xfrm>
            <a:off x="1276777" y="2273420"/>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3"/>
          <p:cNvSpPr txBox="1">
            <a:spLocks noGrp="1"/>
          </p:cNvSpPr>
          <p:nvPr>
            <p:ph type="subTitle" idx="2"/>
          </p:nvPr>
        </p:nvSpPr>
        <p:spPr>
          <a:xfrm>
            <a:off x="4947925" y="2273420"/>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13"/>
          <p:cNvSpPr txBox="1">
            <a:spLocks noGrp="1"/>
          </p:cNvSpPr>
          <p:nvPr>
            <p:ph type="subTitle" idx="3"/>
          </p:nvPr>
        </p:nvSpPr>
        <p:spPr>
          <a:xfrm>
            <a:off x="1276777" y="3969595"/>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13"/>
          <p:cNvSpPr txBox="1">
            <a:spLocks noGrp="1"/>
          </p:cNvSpPr>
          <p:nvPr>
            <p:ph type="subTitle" idx="4"/>
          </p:nvPr>
        </p:nvSpPr>
        <p:spPr>
          <a:xfrm>
            <a:off x="4947925" y="3969595"/>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13"/>
          <p:cNvSpPr txBox="1">
            <a:spLocks noGrp="1"/>
          </p:cNvSpPr>
          <p:nvPr>
            <p:ph type="title" idx="5" hasCustomPrompt="1"/>
          </p:nvPr>
        </p:nvSpPr>
        <p:spPr>
          <a:xfrm>
            <a:off x="1276775" y="1429475"/>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title" idx="6" hasCustomPrompt="1"/>
          </p:nvPr>
        </p:nvSpPr>
        <p:spPr>
          <a:xfrm>
            <a:off x="1276775" y="3125724"/>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a:spLocks noGrp="1"/>
          </p:cNvSpPr>
          <p:nvPr>
            <p:ph type="title" idx="7" hasCustomPrompt="1"/>
          </p:nvPr>
        </p:nvSpPr>
        <p:spPr>
          <a:xfrm>
            <a:off x="4947925" y="1429475"/>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a:spLocks noGrp="1"/>
          </p:cNvSpPr>
          <p:nvPr>
            <p:ph type="title" idx="8" hasCustomPrompt="1"/>
          </p:nvPr>
        </p:nvSpPr>
        <p:spPr>
          <a:xfrm>
            <a:off x="4947925" y="3125724"/>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a:spLocks noGrp="1"/>
          </p:cNvSpPr>
          <p:nvPr>
            <p:ph type="subTitle" idx="9"/>
          </p:nvPr>
        </p:nvSpPr>
        <p:spPr>
          <a:xfrm>
            <a:off x="1276775" y="1900175"/>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 name="Google Shape;133;p13"/>
          <p:cNvSpPr txBox="1">
            <a:spLocks noGrp="1"/>
          </p:cNvSpPr>
          <p:nvPr>
            <p:ph type="subTitle" idx="13"/>
          </p:nvPr>
        </p:nvSpPr>
        <p:spPr>
          <a:xfrm>
            <a:off x="4947926" y="1900175"/>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4" name="Google Shape;134;p13"/>
          <p:cNvSpPr txBox="1">
            <a:spLocks noGrp="1"/>
          </p:cNvSpPr>
          <p:nvPr>
            <p:ph type="subTitle" idx="14"/>
          </p:nvPr>
        </p:nvSpPr>
        <p:spPr>
          <a:xfrm>
            <a:off x="1276775" y="3596200"/>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5" name="Google Shape;135;p13"/>
          <p:cNvSpPr txBox="1">
            <a:spLocks noGrp="1"/>
          </p:cNvSpPr>
          <p:nvPr>
            <p:ph type="subTitle" idx="15"/>
          </p:nvPr>
        </p:nvSpPr>
        <p:spPr>
          <a:xfrm>
            <a:off x="4947926" y="3596200"/>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userDrawn="1">
  <p:cSld name="ONE_COLUMN_TEXT_1_1">
    <p:spTree>
      <p:nvGrpSpPr>
        <p:cNvPr id="1" name="Shape 203"/>
        <p:cNvGrpSpPr/>
        <p:nvPr/>
      </p:nvGrpSpPr>
      <p:grpSpPr>
        <a:xfrm>
          <a:off x="0" y="0"/>
          <a:ext cx="0" cy="0"/>
          <a:chOff x="0" y="0"/>
          <a:chExt cx="0" cy="0"/>
        </a:xfrm>
      </p:grpSpPr>
      <p:grpSp>
        <p:nvGrpSpPr>
          <p:cNvPr id="204" name="Google Shape;204;p20"/>
          <p:cNvGrpSpPr/>
          <p:nvPr/>
        </p:nvGrpSpPr>
        <p:grpSpPr>
          <a:xfrm>
            <a:off x="281250" y="281700"/>
            <a:ext cx="8581500" cy="4580100"/>
            <a:chOff x="281250" y="281700"/>
            <a:chExt cx="8581500" cy="4580100"/>
          </a:xfrm>
        </p:grpSpPr>
        <p:sp>
          <p:nvSpPr>
            <p:cNvPr id="205" name="Google Shape;205;p20"/>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20"/>
            <p:cNvGrpSpPr/>
            <p:nvPr/>
          </p:nvGrpSpPr>
          <p:grpSpPr>
            <a:xfrm>
              <a:off x="517475" y="382105"/>
              <a:ext cx="400500" cy="95700"/>
              <a:chOff x="517475" y="395577"/>
              <a:chExt cx="400500" cy="95700"/>
            </a:xfrm>
          </p:grpSpPr>
          <p:sp>
            <p:nvSpPr>
              <p:cNvPr id="207" name="Google Shape;207;p20"/>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20"/>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 name="Google Shape;211;p20"/>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213" name="Google Shape;213;p20"/>
          <p:cNvSpPr txBox="1">
            <a:spLocks noGrp="1"/>
          </p:cNvSpPr>
          <p:nvPr>
            <p:ph type="subTitle" idx="1"/>
          </p:nvPr>
        </p:nvSpPr>
        <p:spPr>
          <a:xfrm>
            <a:off x="4572037" y="1472900"/>
            <a:ext cx="3428400" cy="190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20"/>
          <p:cNvSpPr txBox="1">
            <a:spLocks noGrp="1"/>
          </p:cNvSpPr>
          <p:nvPr>
            <p:ph type="subTitle" idx="2"/>
          </p:nvPr>
        </p:nvSpPr>
        <p:spPr>
          <a:xfrm>
            <a:off x="1143563" y="1472900"/>
            <a:ext cx="3428400" cy="190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 name="Title 1">
            <a:extLst>
              <a:ext uri="{FF2B5EF4-FFF2-40B4-BE49-F238E27FC236}">
                <a16:creationId xmlns:a16="http://schemas.microsoft.com/office/drawing/2014/main" id="{C6AA4EB5-8B18-CF48-BBFA-73902B8F74BF}"/>
              </a:ext>
            </a:extLst>
          </p:cNvPr>
          <p:cNvSpPr>
            <a:spLocks noGrp="1"/>
          </p:cNvSpPr>
          <p:nvPr>
            <p:ph type="title"/>
          </p:nvPr>
        </p:nvSpPr>
        <p:spPr/>
        <p:txBody>
          <a:bodyPr/>
          <a:lstStyle/>
          <a:p>
            <a:r>
              <a:rPr lang="en-US"/>
              <a:t>Click to edit Master title style</a:t>
            </a:r>
            <a:endParaRPr lang="vi-V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19"/>
        <p:cNvGrpSpPr/>
        <p:nvPr/>
      </p:nvGrpSpPr>
      <p:grpSpPr>
        <a:xfrm>
          <a:off x="0" y="0"/>
          <a:ext cx="0" cy="0"/>
          <a:chOff x="0" y="0"/>
          <a:chExt cx="0" cy="0"/>
        </a:xfrm>
      </p:grpSpPr>
      <p:grpSp>
        <p:nvGrpSpPr>
          <p:cNvPr id="320" name="Google Shape;320;p27"/>
          <p:cNvGrpSpPr/>
          <p:nvPr/>
        </p:nvGrpSpPr>
        <p:grpSpPr>
          <a:xfrm>
            <a:off x="281250" y="281700"/>
            <a:ext cx="8581500" cy="4580100"/>
            <a:chOff x="281250" y="281700"/>
            <a:chExt cx="8581500" cy="4580100"/>
          </a:xfrm>
        </p:grpSpPr>
        <p:sp>
          <p:nvSpPr>
            <p:cNvPr id="321" name="Google Shape;321;p27"/>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7"/>
            <p:cNvGrpSpPr/>
            <p:nvPr/>
          </p:nvGrpSpPr>
          <p:grpSpPr>
            <a:xfrm>
              <a:off x="517475" y="382105"/>
              <a:ext cx="400500" cy="95700"/>
              <a:chOff x="517475" y="395577"/>
              <a:chExt cx="400500" cy="95700"/>
            </a:xfrm>
          </p:grpSpPr>
          <p:sp>
            <p:nvSpPr>
              <p:cNvPr id="323" name="Google Shape;323;p27"/>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27"/>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7" name="Google Shape;327;p27"/>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328" name="Google Shape;328;p27"/>
          <p:cNvSpPr txBox="1">
            <a:spLocks noGrp="1"/>
          </p:cNvSpPr>
          <p:nvPr>
            <p:ph type="title"/>
          </p:nvPr>
        </p:nvSpPr>
        <p:spPr>
          <a:xfrm>
            <a:off x="4571998" y="609989"/>
            <a:ext cx="38589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9" name="Google Shape;329;p27"/>
          <p:cNvSpPr txBox="1">
            <a:spLocks noGrp="1"/>
          </p:cNvSpPr>
          <p:nvPr>
            <p:ph type="subTitle" idx="1"/>
          </p:nvPr>
        </p:nvSpPr>
        <p:spPr>
          <a:xfrm>
            <a:off x="4572000" y="1718261"/>
            <a:ext cx="3858900" cy="110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0" name="Google Shape;330;p27"/>
          <p:cNvSpPr txBox="1"/>
          <p:nvPr/>
        </p:nvSpPr>
        <p:spPr>
          <a:xfrm>
            <a:off x="4572000" y="3459550"/>
            <a:ext cx="3858900" cy="78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 sz="1200">
                <a:solidFill>
                  <a:schemeClr val="dk1"/>
                </a:solidFill>
                <a:latin typeface="Inter"/>
                <a:ea typeface="Inter"/>
                <a:cs typeface="Inter"/>
                <a:sym typeface="Inter"/>
              </a:rPr>
              <a:t>CREDITS: This presentation template was created by </a:t>
            </a:r>
            <a:r>
              <a:rPr lang="en" sz="1200" b="1" u="sng">
                <a:solidFill>
                  <a:schemeClr val="hlink"/>
                </a:solidFill>
                <a:latin typeface="Inter"/>
                <a:ea typeface="Inter"/>
                <a:cs typeface="Inter"/>
                <a:sym typeface="Inter"/>
                <a:hlinkClick r:id="rId2"/>
              </a:rPr>
              <a:t>Slidesgo</a:t>
            </a:r>
            <a:r>
              <a:rPr lang="en" sz="1200" b="1">
                <a:solidFill>
                  <a:schemeClr val="dk1"/>
                </a:solidFill>
                <a:latin typeface="Inter"/>
                <a:ea typeface="Inter"/>
                <a:cs typeface="Inter"/>
                <a:sym typeface="Inter"/>
              </a:rPr>
              <a:t>,</a:t>
            </a:r>
            <a:r>
              <a:rPr lang="en" sz="1200">
                <a:solidFill>
                  <a:schemeClr val="dk1"/>
                </a:solidFill>
                <a:latin typeface="Inter"/>
                <a:ea typeface="Inter"/>
                <a:cs typeface="Inter"/>
                <a:sym typeface="Inter"/>
              </a:rPr>
              <a:t> and includes icons by </a:t>
            </a:r>
            <a:r>
              <a:rPr lang="en" sz="1200" b="1" u="sng">
                <a:solidFill>
                  <a:schemeClr val="dk1"/>
                </a:solidFill>
                <a:latin typeface="Inter"/>
                <a:ea typeface="Inter"/>
                <a:cs typeface="Inter"/>
                <a:sym typeface="Inter"/>
                <a:hlinkClick r:id="rId3">
                  <a:extLst>
                    <a:ext uri="{A12FA001-AC4F-418D-AE19-62706E023703}">
                      <ahyp:hlinkClr xmlns:ahyp="http://schemas.microsoft.com/office/drawing/2018/hyperlinkcolor" val="tx"/>
                    </a:ext>
                  </a:extLst>
                </a:hlinkClick>
              </a:rPr>
              <a:t>Flaticon</a:t>
            </a:r>
            <a:r>
              <a:rPr lang="en" sz="1200">
                <a:solidFill>
                  <a:schemeClr val="dk1"/>
                </a:solidFill>
                <a:latin typeface="Inter"/>
                <a:ea typeface="Inter"/>
                <a:cs typeface="Inter"/>
                <a:sym typeface="Inter"/>
              </a:rPr>
              <a:t>, and infographics &amp; images by </a:t>
            </a:r>
            <a:r>
              <a:rPr lang="en" sz="1200" b="1" u="sng">
                <a:solidFill>
                  <a:schemeClr val="dk1"/>
                </a:solidFill>
                <a:latin typeface="Inter"/>
                <a:ea typeface="Inter"/>
                <a:cs typeface="Inter"/>
                <a:sym typeface="Inter"/>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Inter"/>
                <a:ea typeface="Inter"/>
                <a:cs typeface="Inter"/>
                <a:sym typeface="Inter"/>
              </a:rPr>
              <a:t> </a:t>
            </a:r>
            <a:endParaRPr sz="1200" b="1" u="sng">
              <a:solidFill>
                <a:schemeClr val="dk1"/>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AEE2F4">
            <a:alpha val="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212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marL="914400" lvl="1"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8" r:id="rId6"/>
    <p:sldLayoutId id="2147483659" r:id="rId7"/>
    <p:sldLayoutId id="2147483666" r:id="rId8"/>
    <p:sldLayoutId id="2147483673" r:id="rId9"/>
    <p:sldLayoutId id="214748367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8" Type="http://schemas.openxmlformats.org/officeDocument/2006/relationships/hyperlink" Target="https://www.baeldung.com/cs/red-black-trees-applications" TargetMode="External"/><Relationship Id="rId13" Type="http://schemas.openxmlformats.org/officeDocument/2006/relationships/hyperlink" Target="https://en.cppreference.com/w/cpp/container/set" TargetMode="External"/><Relationship Id="rId3" Type="http://schemas.openxmlformats.org/officeDocument/2006/relationships/hyperlink" Target="https://slidesgo.com/" TargetMode="External"/><Relationship Id="rId7" Type="http://schemas.openxmlformats.org/officeDocument/2006/relationships/hyperlink" Target="https://dahlan.unimal.ac.id/files/ebooks/2009%20Introduction%20to%20Algorithms%20Third%20Ed.pdf" TargetMode="External"/><Relationship Id="rId12" Type="http://schemas.openxmlformats.org/officeDocument/2006/relationships/hyperlink" Target="https://medium.com/@basecs101/internal-working-of-hashmap-in-java-latest-updated-4c2708f76d2c#:~:text=Internally%20HashMap%20uses%20a%20hashCode,entries%20(nodes)%20are%20stored." TargetMode="External"/><Relationship Id="rId2" Type="http://schemas.openxmlformats.org/officeDocument/2006/relationships/notesSlide" Target="../notesSlides/notesSlide103.xml"/><Relationship Id="rId1" Type="http://schemas.openxmlformats.org/officeDocument/2006/relationships/slideLayout" Target="../slideLayouts/slideLayout3.xml"/><Relationship Id="rId6" Type="http://schemas.openxmlformats.org/officeDocument/2006/relationships/hyperlink" Target="https://www.geeksforgeeks.org/applications-advantages-and-disadvantages-of-red-black-tree/?ref=lbp" TargetMode="External"/><Relationship Id="rId11" Type="http://schemas.openxmlformats.org/officeDocument/2006/relationships/hyperlink" Target="https://www.baeldung.com/java-hashmap-advanced" TargetMode="External"/><Relationship Id="rId5" Type="http://schemas.openxmlformats.org/officeDocument/2006/relationships/hyperlink" Target="https://www.geeksforgeeks.org/introduction-to-red-black-tree/?ref=lbp" TargetMode="External"/><Relationship Id="rId10" Type="http://schemas.openxmlformats.org/officeDocument/2006/relationships/hyperlink" Target="https://www.javatpoint.com/how-treemap-works-internally-in-java" TargetMode="External"/><Relationship Id="rId4" Type="http://schemas.openxmlformats.org/officeDocument/2006/relationships/hyperlink" Target="https://en.wikipedia.org/wiki/Red%E2%80%93black_tree#Terminology" TargetMode="External"/><Relationship Id="rId9" Type="http://schemas.openxmlformats.org/officeDocument/2006/relationships/hyperlink" Target="https://www.javatpoint.com/how-treeset-works-internally-in-java" TargetMode="External"/><Relationship Id="rId14" Type="http://schemas.openxmlformats.org/officeDocument/2006/relationships/hyperlink" Target="https://en.wikipedia.org/wiki/Left-leaning_red%E2%80%93black_tree#:~:text=A%20left%2Dleaning%20red%E2%80%93black,to%20be%20easier%20to%20implement."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www.geeksforgeeks.org/left-leaning-red-black-tree-insertion/" TargetMode="External"/><Relationship Id="rId7" Type="http://schemas.openxmlformats.org/officeDocument/2006/relationships/hyperlink" Target="https://www.youtube.com/watch?v=iw8N1_keEWA&amp;list=PL9xmBV_5YoZNqDI8qfOZgzbqahCUmUEin&amp;index=6" TargetMode="External"/><Relationship Id="rId2" Type="http://schemas.openxmlformats.org/officeDocument/2006/relationships/notesSlide" Target="../notesSlides/notesSlide104.xml"/><Relationship Id="rId1" Type="http://schemas.openxmlformats.org/officeDocument/2006/relationships/slideLayout" Target="../slideLayouts/slideLayout3.xml"/><Relationship Id="rId6" Type="http://schemas.openxmlformats.org/officeDocument/2006/relationships/hyperlink" Target="https://www.youtube.com/watch?v=lU99loSvD8s&amp;list=PL9xmBV_5YoZNqDI8qfOZgzbqahCUmUEin&amp;index=5" TargetMode="External"/><Relationship Id="rId5" Type="http://schemas.openxmlformats.org/officeDocument/2006/relationships/hyperlink" Target="https://www.youtube.com/watch?v=A3JZinzkMpk&amp;list=PL9xmBV_5YoZNqDI8qfOZgzbqahCUmUEin&amp;index=4" TargetMode="External"/><Relationship Id="rId4" Type="http://schemas.openxmlformats.org/officeDocument/2006/relationships/hyperlink" Target="https://www.youtube.com/watch?v=5IBxA-bZZH8&amp;list=PL9xmBV_5YoZNqDI8qfOZgzbqahCUmUEin&amp;index=3"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aiphuocloi01/CS523.O11"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4.xml"/><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8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hyperlink" Target="https://en.cppreference.com/w/cpp/container/set" TargetMode="External"/><Relationship Id="rId2" Type="http://schemas.openxmlformats.org/officeDocument/2006/relationships/notesSlide" Target="../notesSlides/notesSlide95.xml"/><Relationship Id="rId1" Type="http://schemas.openxmlformats.org/officeDocument/2006/relationships/slideLayout" Target="../slideLayouts/slideLayout8.xml"/><Relationship Id="rId5" Type="http://schemas.openxmlformats.org/officeDocument/2006/relationships/image" Target="../media/image67.png"/><Relationship Id="rId4" Type="http://schemas.openxmlformats.org/officeDocument/2006/relationships/image" Target="../media/image66.png"/></Relationships>
</file>

<file path=ppt/slides/_rels/slide9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96.xml"/><Relationship Id="rId1" Type="http://schemas.openxmlformats.org/officeDocument/2006/relationships/slideLayout" Target="../slideLayouts/slideLayout8.xml"/><Relationship Id="rId4" Type="http://schemas.openxmlformats.org/officeDocument/2006/relationships/image" Target="../media/image69.png"/></Relationships>
</file>

<file path=ppt/slides/_rels/slide9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3"/>
          <p:cNvSpPr txBox="1">
            <a:spLocks noGrp="1"/>
          </p:cNvSpPr>
          <p:nvPr>
            <p:ph type="ctrTitle"/>
          </p:nvPr>
        </p:nvSpPr>
        <p:spPr>
          <a:xfrm>
            <a:off x="554405" y="2216434"/>
            <a:ext cx="8024349" cy="9400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5000"/>
              <a:t>Chủ đề: Red-Black Tree</a:t>
            </a:r>
            <a:endParaRPr sz="4800" b="0" i="1"/>
          </a:p>
        </p:txBody>
      </p:sp>
      <p:sp>
        <p:nvSpPr>
          <p:cNvPr id="536" name="Google Shape;536;p33"/>
          <p:cNvSpPr txBox="1">
            <a:spLocks noGrp="1"/>
          </p:cNvSpPr>
          <p:nvPr>
            <p:ph type="subTitle" idx="1"/>
          </p:nvPr>
        </p:nvSpPr>
        <p:spPr>
          <a:xfrm>
            <a:off x="2511040" y="246598"/>
            <a:ext cx="4111081"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400" b="1">
                <a:latin typeface="Nunito" pitchFamily="2" charset="-93"/>
              </a:rPr>
              <a:t>CS523 – Cấu trúc dữ liệu và giải thuật nâng cao</a:t>
            </a:r>
            <a:endParaRPr sz="1400" b="1">
              <a:latin typeface="Nunito" pitchFamily="2" charset="-93"/>
            </a:endParaRPr>
          </a:p>
        </p:txBody>
      </p:sp>
      <p:sp>
        <p:nvSpPr>
          <p:cNvPr id="6" name="Google Shape;536;p33">
            <a:extLst>
              <a:ext uri="{FF2B5EF4-FFF2-40B4-BE49-F238E27FC236}">
                <a16:creationId xmlns:a16="http://schemas.microsoft.com/office/drawing/2014/main" id="{76C8EBD8-94EB-759F-654D-EB1043872F7A}"/>
              </a:ext>
            </a:extLst>
          </p:cNvPr>
          <p:cNvSpPr txBox="1">
            <a:spLocks/>
          </p:cNvSpPr>
          <p:nvPr/>
        </p:nvSpPr>
        <p:spPr>
          <a:xfrm>
            <a:off x="2988671" y="1182918"/>
            <a:ext cx="3294365"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pPr marL="0" indent="0"/>
            <a:r>
              <a:rPr lang="vi-VN">
                <a:latin typeface="Nunito" pitchFamily="2" charset="-93"/>
              </a:rPr>
              <a:t>BÁO CÁO ĐỒ ÁN CỦA NHÓM 14</a:t>
            </a:r>
          </a:p>
        </p:txBody>
      </p:sp>
      <p:sp>
        <p:nvSpPr>
          <p:cNvPr id="7" name="Google Shape;536;p33">
            <a:extLst>
              <a:ext uri="{FF2B5EF4-FFF2-40B4-BE49-F238E27FC236}">
                <a16:creationId xmlns:a16="http://schemas.microsoft.com/office/drawing/2014/main" id="{B2D94777-A32F-CDF4-6763-3615C202BA6E}"/>
              </a:ext>
            </a:extLst>
          </p:cNvPr>
          <p:cNvSpPr txBox="1">
            <a:spLocks/>
          </p:cNvSpPr>
          <p:nvPr/>
        </p:nvSpPr>
        <p:spPr>
          <a:xfrm>
            <a:off x="2988668" y="4174684"/>
            <a:ext cx="3155821"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pPr marL="0" indent="0"/>
            <a:r>
              <a:rPr lang="vi-VN">
                <a:latin typeface="Nunito" pitchFamily="2" charset="-93"/>
              </a:rPr>
              <a:t>GVHD: ThS. Nguyễn Thanh Sơn</a:t>
            </a:r>
          </a:p>
        </p:txBody>
      </p:sp>
      <p:pic>
        <p:nvPicPr>
          <p:cNvPr id="3" name="Picture 2" descr="A blue logo with a planet and a satellite&#10;&#10;Description automatically generated">
            <a:extLst>
              <a:ext uri="{FF2B5EF4-FFF2-40B4-BE49-F238E27FC236}">
                <a16:creationId xmlns:a16="http://schemas.microsoft.com/office/drawing/2014/main" id="{1B09C201-7845-2205-F011-878C2151AE4A}"/>
              </a:ext>
            </a:extLst>
          </p:cNvPr>
          <p:cNvPicPr>
            <a:picLocks noChangeAspect="1"/>
          </p:cNvPicPr>
          <p:nvPr/>
        </p:nvPicPr>
        <p:blipFill rotWithShape="1">
          <a:blip r:embed="rId3"/>
          <a:srcRect l="21888" t="22997" r="24042" b="23000"/>
          <a:stretch/>
        </p:blipFill>
        <p:spPr>
          <a:xfrm>
            <a:off x="559825" y="722398"/>
            <a:ext cx="1287194" cy="964540"/>
          </a:xfrm>
          <a:prstGeom prst="rect">
            <a:avLst/>
          </a:prstGeom>
          <a:ln>
            <a:noFill/>
          </a:ln>
          <a:effectLst>
            <a:outerShdw blurRad="292100" dist="139700" dir="2700000" algn="tl" rotWithShape="0">
              <a:srgbClr val="333333">
                <a:alpha val="65000"/>
              </a:srgbClr>
            </a:outerShdw>
          </a:effectLst>
        </p:spPr>
      </p:pic>
      <p:pic>
        <p:nvPicPr>
          <p:cNvPr id="9" name="Picture 8" descr="A blue circle with white text and a light bulb&#10;&#10;Description automatically generated">
            <a:extLst>
              <a:ext uri="{FF2B5EF4-FFF2-40B4-BE49-F238E27FC236}">
                <a16:creationId xmlns:a16="http://schemas.microsoft.com/office/drawing/2014/main" id="{12CA9FB7-665B-BAB0-56CF-D0D7B54D6562}"/>
              </a:ext>
            </a:extLst>
          </p:cNvPr>
          <p:cNvPicPr>
            <a:picLocks noChangeAspect="1"/>
          </p:cNvPicPr>
          <p:nvPr/>
        </p:nvPicPr>
        <p:blipFill>
          <a:blip r:embed="rId4"/>
          <a:stretch>
            <a:fillRect/>
          </a:stretch>
        </p:blipFill>
        <p:spPr>
          <a:xfrm>
            <a:off x="7595755" y="698519"/>
            <a:ext cx="988419" cy="988419"/>
          </a:xfrm>
          <a:prstGeom prst="rect">
            <a:avLst/>
          </a:prstGeom>
          <a:ln>
            <a:noFill/>
          </a:ln>
          <a:effectLst>
            <a:outerShdw blurRad="292100" dist="139700" dir="2700000" algn="tl" rotWithShape="0">
              <a:srgbClr val="333333">
                <a:alpha val="65000"/>
              </a:srgbClr>
            </a:outerShdw>
          </a:effectLst>
        </p:spPr>
      </p:pic>
      <p:sp>
        <p:nvSpPr>
          <p:cNvPr id="10" name="Google Shape;536;p33">
            <a:extLst>
              <a:ext uri="{FF2B5EF4-FFF2-40B4-BE49-F238E27FC236}">
                <a16:creationId xmlns:a16="http://schemas.microsoft.com/office/drawing/2014/main" id="{44AA84B8-F04D-81C1-F34D-1B022CB996DC}"/>
              </a:ext>
            </a:extLst>
          </p:cNvPr>
          <p:cNvSpPr txBox="1">
            <a:spLocks/>
          </p:cNvSpPr>
          <p:nvPr/>
        </p:nvSpPr>
        <p:spPr>
          <a:xfrm>
            <a:off x="3229789" y="3060992"/>
            <a:ext cx="2673578"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pPr marL="0" indent="0"/>
            <a:r>
              <a:rPr lang="vi-VN" b="1">
                <a:latin typeface="Nunito" pitchFamily="2" charset="-93"/>
              </a:rPr>
              <a:t>Ngày báo cáo: 16/12/2023</a:t>
            </a:r>
          </a:p>
        </p:txBody>
      </p:sp>
      <p:sp>
        <p:nvSpPr>
          <p:cNvPr id="11" name="TextBox 10">
            <a:extLst>
              <a:ext uri="{FF2B5EF4-FFF2-40B4-BE49-F238E27FC236}">
                <a16:creationId xmlns:a16="http://schemas.microsoft.com/office/drawing/2014/main" id="{B3A23883-AC89-4BDD-9892-41052B6D5852}"/>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293370" y="619891"/>
            <a:ext cx="85572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SELF-BALANCED BINARY SEARCH TREE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sp>
        <p:nvSpPr>
          <p:cNvPr id="6" name="Subtitle 5">
            <a:extLst>
              <a:ext uri="{FF2B5EF4-FFF2-40B4-BE49-F238E27FC236}">
                <a16:creationId xmlns:a16="http://schemas.microsoft.com/office/drawing/2014/main" id="{BB12C83A-F810-3A0D-9CEC-CB9506DE5A29}"/>
              </a:ext>
            </a:extLst>
          </p:cNvPr>
          <p:cNvSpPr>
            <a:spLocks noGrp="1"/>
          </p:cNvSpPr>
          <p:nvPr>
            <p:ph type="subTitle" idx="1"/>
          </p:nvPr>
        </p:nvSpPr>
        <p:spPr>
          <a:xfrm>
            <a:off x="976853" y="3698039"/>
            <a:ext cx="1272540" cy="409240"/>
          </a:xfrm>
        </p:spPr>
        <p:txBody>
          <a:bodyPr/>
          <a:lstStyle/>
          <a:p>
            <a:r>
              <a:rPr lang="vi-VN">
                <a:latin typeface="Nunito Black" pitchFamily="2" charset="-93"/>
              </a:rPr>
              <a:t>AVL Tree</a:t>
            </a:r>
          </a:p>
        </p:txBody>
      </p:sp>
      <p:sp>
        <p:nvSpPr>
          <p:cNvPr id="7" name="Subtitle 5">
            <a:extLst>
              <a:ext uri="{FF2B5EF4-FFF2-40B4-BE49-F238E27FC236}">
                <a16:creationId xmlns:a16="http://schemas.microsoft.com/office/drawing/2014/main" id="{F95BA81F-309A-6DFF-D685-11987762FF55}"/>
              </a:ext>
            </a:extLst>
          </p:cNvPr>
          <p:cNvSpPr txBox="1">
            <a:spLocks/>
          </p:cNvSpPr>
          <p:nvPr/>
        </p:nvSpPr>
        <p:spPr>
          <a:xfrm>
            <a:off x="6943804" y="3698039"/>
            <a:ext cx="1272540"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r>
              <a:rPr lang="vi-VN">
                <a:latin typeface="Nunito Black" pitchFamily="2" charset="-93"/>
              </a:rPr>
              <a:t>Treap Tree</a:t>
            </a:r>
          </a:p>
        </p:txBody>
      </p:sp>
      <p:sp>
        <p:nvSpPr>
          <p:cNvPr id="8" name="Subtitle 5">
            <a:extLst>
              <a:ext uri="{FF2B5EF4-FFF2-40B4-BE49-F238E27FC236}">
                <a16:creationId xmlns:a16="http://schemas.microsoft.com/office/drawing/2014/main" id="{3EBFC376-6651-4C47-9205-AB54622621BD}"/>
              </a:ext>
            </a:extLst>
          </p:cNvPr>
          <p:cNvSpPr txBox="1">
            <a:spLocks/>
          </p:cNvSpPr>
          <p:nvPr/>
        </p:nvSpPr>
        <p:spPr>
          <a:xfrm>
            <a:off x="3759561" y="3706194"/>
            <a:ext cx="1654842"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r>
              <a:rPr lang="vi-VN">
                <a:latin typeface="Nunito Black" pitchFamily="2" charset="-93"/>
              </a:rPr>
              <a:t>Red-Black Tree</a:t>
            </a:r>
          </a:p>
        </p:txBody>
      </p:sp>
      <p:pic>
        <p:nvPicPr>
          <p:cNvPr id="10" name="Picture 9" descr="A screenshot of a phone&#10;&#10;Description automatically generated">
            <a:extLst>
              <a:ext uri="{FF2B5EF4-FFF2-40B4-BE49-F238E27FC236}">
                <a16:creationId xmlns:a16="http://schemas.microsoft.com/office/drawing/2014/main" id="{CF5312F4-5D27-D897-847D-9D820C7B97E0}"/>
              </a:ext>
            </a:extLst>
          </p:cNvPr>
          <p:cNvPicPr>
            <a:picLocks noChangeAspect="1"/>
          </p:cNvPicPr>
          <p:nvPr/>
        </p:nvPicPr>
        <p:blipFill>
          <a:blip r:embed="rId3"/>
          <a:stretch>
            <a:fillRect/>
          </a:stretch>
        </p:blipFill>
        <p:spPr>
          <a:xfrm>
            <a:off x="6710311" y="1391515"/>
            <a:ext cx="1709561" cy="2098098"/>
          </a:xfrm>
          <a:prstGeom prst="rect">
            <a:avLst/>
          </a:prstGeom>
        </p:spPr>
      </p:pic>
      <p:pic>
        <p:nvPicPr>
          <p:cNvPr id="12" name="Picture 11" descr="A diagram of a network&#10;&#10;Description automatically generated">
            <a:extLst>
              <a:ext uri="{FF2B5EF4-FFF2-40B4-BE49-F238E27FC236}">
                <a16:creationId xmlns:a16="http://schemas.microsoft.com/office/drawing/2014/main" id="{064646D4-3C5B-3B42-3751-2415DEE6F973}"/>
              </a:ext>
            </a:extLst>
          </p:cNvPr>
          <p:cNvPicPr>
            <a:picLocks noChangeAspect="1"/>
          </p:cNvPicPr>
          <p:nvPr/>
        </p:nvPicPr>
        <p:blipFill>
          <a:blip r:embed="rId4"/>
          <a:stretch>
            <a:fillRect/>
          </a:stretch>
        </p:blipFill>
        <p:spPr>
          <a:xfrm>
            <a:off x="3175601" y="1487844"/>
            <a:ext cx="2792798" cy="1946704"/>
          </a:xfrm>
          <a:prstGeom prst="rect">
            <a:avLst/>
          </a:prstGeom>
        </p:spPr>
      </p:pic>
      <p:pic>
        <p:nvPicPr>
          <p:cNvPr id="14" name="Picture 13" descr="A diagram of numbers and circles&#10;&#10;Description automatically generated">
            <a:extLst>
              <a:ext uri="{FF2B5EF4-FFF2-40B4-BE49-F238E27FC236}">
                <a16:creationId xmlns:a16="http://schemas.microsoft.com/office/drawing/2014/main" id="{31FE220A-5089-22F8-7B56-A568DDFF2944}"/>
              </a:ext>
            </a:extLst>
          </p:cNvPr>
          <p:cNvPicPr>
            <a:picLocks noChangeAspect="1"/>
          </p:cNvPicPr>
          <p:nvPr/>
        </p:nvPicPr>
        <p:blipFill>
          <a:blip r:embed="rId5"/>
          <a:stretch>
            <a:fillRect/>
          </a:stretch>
        </p:blipFill>
        <p:spPr>
          <a:xfrm>
            <a:off x="352853" y="1441299"/>
            <a:ext cx="2490575" cy="2164773"/>
          </a:xfrm>
          <a:prstGeom prst="rect">
            <a:avLst/>
          </a:prstGeom>
        </p:spPr>
      </p:pic>
      <p:sp>
        <p:nvSpPr>
          <p:cNvPr id="15" name="Subtitle 5">
            <a:extLst>
              <a:ext uri="{FF2B5EF4-FFF2-40B4-BE49-F238E27FC236}">
                <a16:creationId xmlns:a16="http://schemas.microsoft.com/office/drawing/2014/main" id="{03ECFF92-AD74-7F9F-17ED-A83C3AA0119C}"/>
              </a:ext>
            </a:extLst>
          </p:cNvPr>
          <p:cNvSpPr txBox="1">
            <a:spLocks/>
          </p:cNvSpPr>
          <p:nvPr/>
        </p:nvSpPr>
        <p:spPr>
          <a:xfrm>
            <a:off x="352853" y="4228274"/>
            <a:ext cx="8497777"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a:latin typeface="Nunito" pitchFamily="2" charset="-93"/>
              </a:rPr>
              <a:t>1 số cấu trúc cây khác</a:t>
            </a:r>
            <a:r>
              <a:rPr lang="en-US">
                <a:latin typeface="Nunito" pitchFamily="2" charset="-93"/>
              </a:rPr>
              <a:t>: </a:t>
            </a:r>
            <a:r>
              <a:rPr lang="en-US" b="1">
                <a:latin typeface="Nunito" pitchFamily="2" charset="-93"/>
              </a:rPr>
              <a:t>AA tree, Scapegoat tree, Splay tree, Tango tree, Weight-balanced tree</a:t>
            </a:r>
            <a:r>
              <a:rPr lang="vi-VN" b="1">
                <a:latin typeface="Nunito" pitchFamily="2" charset="-93"/>
              </a:rPr>
              <a:t>  </a:t>
            </a:r>
          </a:p>
        </p:txBody>
      </p:sp>
      <p:sp>
        <p:nvSpPr>
          <p:cNvPr id="3" name="TextBox 2">
            <a:extLst>
              <a:ext uri="{FF2B5EF4-FFF2-40B4-BE49-F238E27FC236}">
                <a16:creationId xmlns:a16="http://schemas.microsoft.com/office/drawing/2014/main" id="{47767BB3-9954-D4A6-5F08-510E8A8EC815}"/>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10</a:t>
            </a:r>
          </a:p>
        </p:txBody>
      </p:sp>
    </p:spTree>
    <p:extLst>
      <p:ext uri="{BB962C8B-B14F-4D97-AF65-F5344CB8AC3E}">
        <p14:creationId xmlns:p14="http://schemas.microsoft.com/office/powerpoint/2010/main" val="1439022803"/>
      </p:ext>
    </p:extLst>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525688" y="2070468"/>
            <a:ext cx="4740900" cy="10025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BIỂN THỂ</a:t>
            </a:r>
            <a:endParaRPr/>
          </a:p>
        </p:txBody>
      </p:sp>
      <p:sp>
        <p:nvSpPr>
          <p:cNvPr id="757" name="Google Shape;757;p36"/>
          <p:cNvSpPr txBox="1">
            <a:spLocks noGrp="1"/>
          </p:cNvSpPr>
          <p:nvPr>
            <p:ph type="subTitle" idx="1"/>
          </p:nvPr>
        </p:nvSpPr>
        <p:spPr>
          <a:xfrm>
            <a:off x="525688" y="4039972"/>
            <a:ext cx="4935212" cy="45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Nunito" pitchFamily="2" charset="-93"/>
              </a:rPr>
              <a:t>Biến thể của CTDL Red-Black Tree</a:t>
            </a:r>
            <a:endParaRPr>
              <a:latin typeface="Nunito" pitchFamily="2" charset="-93"/>
            </a:endParaRPr>
          </a:p>
        </p:txBody>
      </p:sp>
      <p:sp>
        <p:nvSpPr>
          <p:cNvPr id="758" name="Google Shape;758;p36"/>
          <p:cNvSpPr txBox="1">
            <a:spLocks noGrp="1"/>
          </p:cNvSpPr>
          <p:nvPr>
            <p:ph type="title" idx="2"/>
          </p:nvPr>
        </p:nvSpPr>
        <p:spPr>
          <a:xfrm>
            <a:off x="525688" y="784446"/>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vi-VN"/>
              <a:t>6</a:t>
            </a:r>
            <a:endParaRPr/>
          </a:p>
        </p:txBody>
      </p:sp>
      <p:sp>
        <p:nvSpPr>
          <p:cNvPr id="3" name="Google Shape;536;p33">
            <a:extLst>
              <a:ext uri="{FF2B5EF4-FFF2-40B4-BE49-F238E27FC236}">
                <a16:creationId xmlns:a16="http://schemas.microsoft.com/office/drawing/2014/main" id="{27B985EF-BE40-F74E-37F5-4CA4B43F467B}"/>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pic>
        <p:nvPicPr>
          <p:cNvPr id="4" name="Picture 3" descr="A diagram of a network&#10;&#10;Description automatically generated">
            <a:extLst>
              <a:ext uri="{FF2B5EF4-FFF2-40B4-BE49-F238E27FC236}">
                <a16:creationId xmlns:a16="http://schemas.microsoft.com/office/drawing/2014/main" id="{EA7AC922-03C0-2FC7-5362-9A28C1CA37C8}"/>
              </a:ext>
            </a:extLst>
          </p:cNvPr>
          <p:cNvPicPr>
            <a:picLocks noChangeAspect="1"/>
          </p:cNvPicPr>
          <p:nvPr/>
        </p:nvPicPr>
        <p:blipFill>
          <a:blip r:embed="rId3"/>
          <a:stretch>
            <a:fillRect/>
          </a:stretch>
        </p:blipFill>
        <p:spPr>
          <a:xfrm>
            <a:off x="4399855" y="1156502"/>
            <a:ext cx="4428602" cy="2553486"/>
          </a:xfrm>
          <a:prstGeom prst="rect">
            <a:avLst/>
          </a:prstGeom>
          <a:ln>
            <a:noFill/>
          </a:ln>
          <a:effectLst>
            <a:outerShdw blurRad="292100" dist="139700" dir="2700000" algn="tl" rotWithShape="0">
              <a:srgbClr val="333333">
                <a:alpha val="65000"/>
              </a:srgbClr>
            </a:outerShdw>
          </a:effectLst>
        </p:spPr>
      </p:pic>
      <p:sp>
        <p:nvSpPr>
          <p:cNvPr id="5" name="TextBox 4">
            <a:extLst>
              <a:ext uri="{FF2B5EF4-FFF2-40B4-BE49-F238E27FC236}">
                <a16:creationId xmlns:a16="http://schemas.microsoft.com/office/drawing/2014/main" id="{4D9E6C5C-8AD0-B648-1E48-C3F4AADAB91B}"/>
              </a:ext>
            </a:extLst>
          </p:cNvPr>
          <p:cNvSpPr txBox="1"/>
          <p:nvPr/>
        </p:nvSpPr>
        <p:spPr>
          <a:xfrm>
            <a:off x="7795260" y="338839"/>
            <a:ext cx="775389" cy="246221"/>
          </a:xfrm>
          <a:prstGeom prst="rect">
            <a:avLst/>
          </a:prstGeom>
          <a:noFill/>
        </p:spPr>
        <p:txBody>
          <a:bodyPr wrap="square" rtlCol="0">
            <a:spAutoFit/>
          </a:bodyPr>
          <a:lstStyle/>
          <a:p>
            <a:r>
              <a:rPr lang="vi-VN" sz="1000" b="1">
                <a:latin typeface="Nunito" pitchFamily="2" charset="-93"/>
              </a:rPr>
              <a:t>Page 100</a:t>
            </a:r>
          </a:p>
        </p:txBody>
      </p:sp>
    </p:spTree>
    <p:extLst>
      <p:ext uri="{BB962C8B-B14F-4D97-AF65-F5344CB8AC3E}">
        <p14:creationId xmlns:p14="http://schemas.microsoft.com/office/powerpoint/2010/main" val="29219324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341511" y="521225"/>
            <a:ext cx="846097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LEAF-LEANING RED-BLACK TREE (LLRB)</a:t>
            </a:r>
            <a:endParaRPr/>
          </a:p>
        </p:txBody>
      </p:sp>
      <p:sp>
        <p:nvSpPr>
          <p:cNvPr id="868" name="Google Shape;868;p37"/>
          <p:cNvSpPr txBox="1">
            <a:spLocks noGrp="1"/>
          </p:cNvSpPr>
          <p:nvPr>
            <p:ph type="subTitle" idx="1"/>
          </p:nvPr>
        </p:nvSpPr>
        <p:spPr>
          <a:xfrm>
            <a:off x="594360" y="1120014"/>
            <a:ext cx="7962900" cy="1169136"/>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Được Robert Sedgewick Java triển khai năm 2008 từ bài báo của ông/</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Là 1 biến thể khác của cây đỏ-đen, dễ triển khai hơn rất nhiều so với chính cây đỏ đen và đảm bảo tất cả các thao tác tìm kiếm, xóa và chèn trong thời gian O(logn).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06. BIẾN THỂ</a:t>
            </a:r>
          </a:p>
        </p:txBody>
      </p:sp>
      <p:pic>
        <p:nvPicPr>
          <p:cNvPr id="4" name="Picture 3" descr="A diagram of a network&#10;&#10;Description automatically generated">
            <a:extLst>
              <a:ext uri="{FF2B5EF4-FFF2-40B4-BE49-F238E27FC236}">
                <a16:creationId xmlns:a16="http://schemas.microsoft.com/office/drawing/2014/main" id="{98476B35-2BB3-7A21-D255-06236F79FC5A}"/>
              </a:ext>
            </a:extLst>
          </p:cNvPr>
          <p:cNvPicPr>
            <a:picLocks noChangeAspect="1"/>
          </p:cNvPicPr>
          <p:nvPr/>
        </p:nvPicPr>
        <p:blipFill>
          <a:blip r:embed="rId3"/>
          <a:stretch>
            <a:fillRect/>
          </a:stretch>
        </p:blipFill>
        <p:spPr>
          <a:xfrm>
            <a:off x="2357695" y="2289150"/>
            <a:ext cx="4428602" cy="2553486"/>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13B2718E-1B09-1424-4934-8C189C029B8E}"/>
              </a:ext>
            </a:extLst>
          </p:cNvPr>
          <p:cNvSpPr txBox="1"/>
          <p:nvPr/>
        </p:nvSpPr>
        <p:spPr>
          <a:xfrm>
            <a:off x="7795260" y="338839"/>
            <a:ext cx="775389" cy="246221"/>
          </a:xfrm>
          <a:prstGeom prst="rect">
            <a:avLst/>
          </a:prstGeom>
          <a:noFill/>
        </p:spPr>
        <p:txBody>
          <a:bodyPr wrap="square" rtlCol="0">
            <a:spAutoFit/>
          </a:bodyPr>
          <a:lstStyle/>
          <a:p>
            <a:r>
              <a:rPr lang="vi-VN" sz="1000" b="1">
                <a:latin typeface="Nunito" pitchFamily="2" charset="-93"/>
              </a:rPr>
              <a:t>Page 101</a:t>
            </a:r>
          </a:p>
        </p:txBody>
      </p:sp>
    </p:spTree>
    <p:extLst>
      <p:ext uri="{BB962C8B-B14F-4D97-AF65-F5344CB8AC3E}">
        <p14:creationId xmlns:p14="http://schemas.microsoft.com/office/powerpoint/2010/main" val="15466459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341511" y="521225"/>
            <a:ext cx="846097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LEAF-LEANING RED-BLACK TREE (LLRB)</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06. BIẾN THỂ</a:t>
            </a:r>
          </a:p>
        </p:txBody>
      </p:sp>
      <p:sp>
        <p:nvSpPr>
          <p:cNvPr id="8" name="Google Shape;868;p37">
            <a:extLst>
              <a:ext uri="{FF2B5EF4-FFF2-40B4-BE49-F238E27FC236}">
                <a16:creationId xmlns:a16="http://schemas.microsoft.com/office/drawing/2014/main" id="{7D66505E-2331-CDFE-98F9-D8E1902984E4}"/>
              </a:ext>
            </a:extLst>
          </p:cNvPr>
          <p:cNvSpPr txBox="1">
            <a:spLocks/>
          </p:cNvSpPr>
          <p:nvPr/>
        </p:nvSpPr>
        <p:spPr>
          <a:xfrm>
            <a:off x="636266" y="1493520"/>
            <a:ext cx="7871460" cy="34099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a:latin typeface="Nunito" pitchFamily="2" charset="-93"/>
              </a:rPr>
              <a:t>Cụ thể, trong 2–3 Leaf-Leaning Red-Black Tree được xây dựng từ N khóa ngẫu nhiên:</a:t>
            </a:r>
          </a:p>
          <a:p>
            <a:pPr marL="285750" indent="-285750">
              <a:lnSpc>
                <a:spcPct val="150000"/>
              </a:lnSpc>
              <a:buFont typeface="Arial" panose="020B0604020202020204" pitchFamily="34" charset="0"/>
              <a:buChar char="•"/>
            </a:pPr>
            <a:r>
              <a:rPr lang="vi-VN">
                <a:latin typeface="Nunito" pitchFamily="2" charset="-93"/>
              </a:rPr>
              <a:t>Root node luôn có màu đen</a:t>
            </a:r>
          </a:p>
          <a:p>
            <a:pPr marL="285750" indent="-285750">
              <a:lnSpc>
                <a:spcPct val="150000"/>
              </a:lnSpc>
              <a:buFont typeface="Arial" panose="020B0604020202020204" pitchFamily="34" charset="0"/>
              <a:buChar char="•"/>
            </a:pPr>
            <a:r>
              <a:rPr lang="vi-VN">
                <a:latin typeface="Nunito" pitchFamily="2" charset="-93"/>
              </a:rPr>
              <a:t>Mỗi node được thêm mới đều có màu đỏ</a:t>
            </a:r>
          </a:p>
          <a:p>
            <a:pPr marL="285750" indent="-285750">
              <a:lnSpc>
                <a:spcPct val="150000"/>
              </a:lnSpc>
              <a:buFont typeface="Arial" panose="020B0604020202020204" pitchFamily="34" charset="0"/>
              <a:buChar char="•"/>
            </a:pPr>
            <a:r>
              <a:rPr lang="vi-VN">
                <a:latin typeface="Nunito" pitchFamily="2" charset="-93"/>
              </a:rPr>
              <a:t>Mỗi node NULL là con của 1 node đều được gán màu đen</a:t>
            </a:r>
          </a:p>
          <a:p>
            <a:pPr marL="285750" indent="-285750">
              <a:lnSpc>
                <a:spcPct val="150000"/>
              </a:lnSpc>
              <a:buFont typeface="Arial" panose="020B0604020202020204" pitchFamily="34" charset="0"/>
              <a:buChar char="•"/>
            </a:pPr>
            <a:r>
              <a:rPr lang="vi-VN">
                <a:latin typeface="Nunito" pitchFamily="2" charset="-93"/>
              </a:rPr>
              <a:t>Không chấp nhận node có con bên phải màu đỏ hoặc con bên trái màu đen nếu có. Thực hiện Left-Rotate node đó và đổi màu cho node hiện tại và node con bên trái</a:t>
            </a:r>
          </a:p>
          <a:p>
            <a:pPr marL="285750" indent="-285750">
              <a:lnSpc>
                <a:spcPct val="150000"/>
              </a:lnSpc>
              <a:buFont typeface="Arial" panose="020B0604020202020204" pitchFamily="34" charset="0"/>
              <a:buChar char="•"/>
            </a:pPr>
            <a:r>
              <a:rPr lang="vi-VN">
                <a:latin typeface="Nunito" pitchFamily="2" charset="-93"/>
              </a:rPr>
              <a:t>Không chấp nhận node có con bên trái đỏ và có node ông bên trái màu đỏ. Nếu có, thực hiện Right-Rotate và hoán đổi màu sắc giữa 2 người</a:t>
            </a:r>
          </a:p>
          <a:p>
            <a:pPr marL="285750" indent="-285750">
              <a:lnSpc>
                <a:spcPct val="150000"/>
              </a:lnSpc>
              <a:buFont typeface="Arial" panose="020B0604020202020204" pitchFamily="34" charset="0"/>
              <a:buChar char="•"/>
            </a:pPr>
            <a:r>
              <a:rPr lang="vi-VN">
                <a:latin typeface="Nunito" pitchFamily="2" charset="-93"/>
              </a:rPr>
              <a:t>Không chấp nhận node có con bên trái và bên phải đều màu đỏ. Nếu có, đảo ngược các màu của các node.</a:t>
            </a:r>
          </a:p>
        </p:txBody>
      </p:sp>
      <p:sp>
        <p:nvSpPr>
          <p:cNvPr id="5" name="Subtitle 5">
            <a:extLst>
              <a:ext uri="{FF2B5EF4-FFF2-40B4-BE49-F238E27FC236}">
                <a16:creationId xmlns:a16="http://schemas.microsoft.com/office/drawing/2014/main" id="{34FD3F55-D26E-3955-FDD3-82924B3E7E0F}"/>
              </a:ext>
            </a:extLst>
          </p:cNvPr>
          <p:cNvSpPr txBox="1">
            <a:spLocks/>
          </p:cNvSpPr>
          <p:nvPr/>
        </p:nvSpPr>
        <p:spPr>
          <a:xfrm>
            <a:off x="636266" y="1170533"/>
            <a:ext cx="2327560"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600">
                <a:latin typeface="Nunito Black" pitchFamily="2" charset="-93"/>
              </a:rPr>
              <a:t>Tính chất</a:t>
            </a:r>
          </a:p>
        </p:txBody>
      </p:sp>
      <p:sp>
        <p:nvSpPr>
          <p:cNvPr id="6" name="TextBox 5">
            <a:extLst>
              <a:ext uri="{FF2B5EF4-FFF2-40B4-BE49-F238E27FC236}">
                <a16:creationId xmlns:a16="http://schemas.microsoft.com/office/drawing/2014/main" id="{8B586820-EE1C-5988-17A8-A41DD089D169}"/>
              </a:ext>
            </a:extLst>
          </p:cNvPr>
          <p:cNvSpPr txBox="1"/>
          <p:nvPr/>
        </p:nvSpPr>
        <p:spPr>
          <a:xfrm>
            <a:off x="7795260" y="338839"/>
            <a:ext cx="775389" cy="246221"/>
          </a:xfrm>
          <a:prstGeom prst="rect">
            <a:avLst/>
          </a:prstGeom>
          <a:noFill/>
        </p:spPr>
        <p:txBody>
          <a:bodyPr wrap="square" rtlCol="0">
            <a:spAutoFit/>
          </a:bodyPr>
          <a:lstStyle/>
          <a:p>
            <a:r>
              <a:rPr lang="vi-VN" sz="1000" b="1">
                <a:latin typeface="Nunito" pitchFamily="2" charset="-93"/>
              </a:rPr>
              <a:t>Page 102</a:t>
            </a:r>
          </a:p>
        </p:txBody>
      </p:sp>
    </p:spTree>
    <p:extLst>
      <p:ext uri="{BB962C8B-B14F-4D97-AF65-F5344CB8AC3E}">
        <p14:creationId xmlns:p14="http://schemas.microsoft.com/office/powerpoint/2010/main" val="15846188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4220"/>
        <p:cNvGrpSpPr/>
        <p:nvPr/>
      </p:nvGrpSpPr>
      <p:grpSpPr>
        <a:xfrm>
          <a:off x="0" y="0"/>
          <a:ext cx="0" cy="0"/>
          <a:chOff x="0" y="0"/>
          <a:chExt cx="0" cy="0"/>
        </a:xfrm>
      </p:grpSpPr>
      <p:sp>
        <p:nvSpPr>
          <p:cNvPr id="4221" name="Google Shape;4221;p65"/>
          <p:cNvSpPr txBox="1">
            <a:spLocks noGrp="1"/>
          </p:cNvSpPr>
          <p:nvPr>
            <p:ph type="body" idx="1"/>
          </p:nvPr>
        </p:nvSpPr>
        <p:spPr>
          <a:xfrm>
            <a:off x="501003" y="1093925"/>
            <a:ext cx="8033397" cy="3737275"/>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vi-VN" sz="1400" b="1">
                <a:solidFill>
                  <a:schemeClr val="dk1"/>
                </a:solidFill>
                <a:latin typeface="Montserrat"/>
                <a:ea typeface="Montserrat"/>
                <a:cs typeface="Montserrat"/>
                <a:sym typeface="Montserrat"/>
              </a:rPr>
              <a:t>Slide Template</a:t>
            </a:r>
            <a:r>
              <a:rPr lang="en-US" sz="1400" b="1">
                <a:solidFill>
                  <a:schemeClr val="dk1"/>
                </a:solidFill>
                <a:latin typeface="Montserrat"/>
                <a:ea typeface="Montserrat"/>
                <a:cs typeface="Montserrat"/>
                <a:sym typeface="Montserrat"/>
              </a:rPr>
              <a:t> - </a:t>
            </a:r>
            <a:r>
              <a:rPr lang="en-US" sz="1400" b="1">
                <a:solidFill>
                  <a:srgbClr val="112E54"/>
                </a:solidFill>
                <a:latin typeface="Montserrat" panose="00000500000000000000" pitchFamily="2" charset="-93"/>
                <a:hlinkClick r:id="rId3"/>
              </a:rPr>
              <a:t>Slidesgo</a:t>
            </a:r>
            <a:endParaRPr kumimoji="0" lang="en-US" sz="1400" b="1" i="0" u="none" strike="noStrike" kern="0" cap="none" spc="0" normalizeH="0" baseline="0" noProof="0">
              <a:ln>
                <a:noFill/>
              </a:ln>
              <a:solidFill>
                <a:srgbClr val="112E54"/>
              </a:solidFill>
              <a:effectLst/>
              <a:uLnTx/>
              <a:uFillTx/>
              <a:latin typeface="Montserrat" panose="00000500000000000000" pitchFamily="2" charset="-93"/>
              <a:sym typeface="Inter"/>
            </a:endParaRPr>
          </a:p>
          <a:p>
            <a:pPr marL="0" lvl="0" indent="0" algn="l" rtl="0">
              <a:spcBef>
                <a:spcPts val="300"/>
              </a:spcBef>
              <a:spcAft>
                <a:spcPts val="0"/>
              </a:spcAft>
              <a:buNone/>
            </a:pPr>
            <a:r>
              <a:rPr lang="vi-VN" sz="1400" b="1">
                <a:solidFill>
                  <a:schemeClr val="dk1"/>
                </a:solidFill>
                <a:latin typeface="Montserrat"/>
                <a:ea typeface="Montserrat"/>
                <a:cs typeface="Montserrat"/>
                <a:sym typeface="Montserrat"/>
              </a:rPr>
              <a:t>Tài liệu</a:t>
            </a: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4"/>
              </a:rPr>
              <a:t>Red–black tree (Wikipedia)</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5"/>
              </a:rPr>
              <a:t>Introduction to Red-Black Tree (GeekForGeeks)</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6"/>
              </a:rPr>
              <a:t>Applications, Advantages and Disadvantages of Red-Black Tree (GeekForGeeks) </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7"/>
              </a:rPr>
              <a:t>2009 Introduction to Algorithms Third Editon</a:t>
            </a:r>
            <a:endParaRPr lang="en-US" sz="1200">
              <a:solidFill>
                <a:schemeClr val="dk1"/>
              </a:solidFill>
              <a:latin typeface="Nunito" pitchFamily="2" charset="-93"/>
              <a:hlinkClick r:id="rId8"/>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8"/>
              </a:rPr>
              <a:t>Applications of Red-Black Trees</a:t>
            </a:r>
            <a:endParaRPr lang="en-US" sz="1200">
              <a:solidFill>
                <a:schemeClr val="dk1"/>
              </a:solidFill>
              <a:latin typeface="Nunito" pitchFamily="2" charset="-93"/>
              <a:hlinkClick r:id="rId9"/>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10"/>
              </a:rPr>
              <a:t>How TreeMap Works Internally in Java</a:t>
            </a:r>
            <a:endParaRPr lang="en-US" sz="1200">
              <a:solidFill>
                <a:schemeClr val="dk1"/>
              </a:solidFill>
              <a:latin typeface="Nunito" pitchFamily="2" charset="-93"/>
              <a:hlinkClick r:id="rId9"/>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9"/>
              </a:rPr>
              <a:t>How TreeSet Works Internally in Java</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11"/>
              </a:rPr>
              <a:t>The Java HashMap Under the Hood</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12"/>
              </a:rPr>
              <a:t>Internal Working of HashMap in Java</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latin typeface="Nunito" pitchFamily="2" charset="-93"/>
                <a:hlinkClick r:id="rId13"/>
              </a:rPr>
              <a:t>cppreference.com - std::set</a:t>
            </a:r>
            <a:endParaRPr lang="en-US" sz="1200">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vi-VN" sz="1200">
                <a:solidFill>
                  <a:schemeClr val="dk1"/>
                </a:solidFill>
                <a:latin typeface="Nunito" pitchFamily="2" charset="-93"/>
                <a:hlinkClick r:id="rId14"/>
              </a:rPr>
              <a:t>Left-leaning red–black tree</a:t>
            </a:r>
            <a:endParaRPr lang="vi-VN" sz="1200">
              <a:solidFill>
                <a:schemeClr val="dk1"/>
              </a:solidFill>
              <a:latin typeface="Nunito" pitchFamily="2" charset="-93"/>
            </a:endParaRPr>
          </a:p>
        </p:txBody>
      </p:sp>
      <p:sp>
        <p:nvSpPr>
          <p:cNvPr id="4222" name="Google Shape;4222;p6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NGUỒN THAM KHẢO</a:t>
            </a:r>
            <a:endParaRPr/>
          </a:p>
        </p:txBody>
      </p:sp>
      <p:sp>
        <p:nvSpPr>
          <p:cNvPr id="4223" name="Google Shape;4223;p65"/>
          <p:cNvSpPr/>
          <p:nvPr/>
        </p:nvSpPr>
        <p:spPr>
          <a:xfrm>
            <a:off x="5978000" y="3978225"/>
            <a:ext cx="2392500" cy="4626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4" name="Google Shape;4224;p65"/>
          <p:cNvGrpSpPr/>
          <p:nvPr/>
        </p:nvGrpSpPr>
        <p:grpSpPr>
          <a:xfrm>
            <a:off x="6425344" y="2874194"/>
            <a:ext cx="2280005" cy="1691059"/>
            <a:chOff x="3790320" y="631277"/>
            <a:chExt cx="4717578" cy="3498984"/>
          </a:xfrm>
        </p:grpSpPr>
        <p:sp>
          <p:nvSpPr>
            <p:cNvPr id="4225" name="Google Shape;4225;p65"/>
            <p:cNvSpPr/>
            <p:nvPr/>
          </p:nvSpPr>
          <p:spPr>
            <a:xfrm>
              <a:off x="5441192" y="3349436"/>
              <a:ext cx="939711" cy="653123"/>
            </a:xfrm>
            <a:custGeom>
              <a:avLst/>
              <a:gdLst/>
              <a:ahLst/>
              <a:cxnLst/>
              <a:rect l="l" t="t" r="r" b="b"/>
              <a:pathLst>
                <a:path w="6594" h="4583" extrusionOk="0">
                  <a:moveTo>
                    <a:pt x="288" y="0"/>
                  </a:moveTo>
                  <a:cubicBezTo>
                    <a:pt x="131" y="0"/>
                    <a:pt x="0" y="110"/>
                    <a:pt x="0" y="262"/>
                  </a:cubicBezTo>
                  <a:lnTo>
                    <a:pt x="0" y="4300"/>
                  </a:lnTo>
                  <a:cubicBezTo>
                    <a:pt x="0" y="4452"/>
                    <a:pt x="131" y="4583"/>
                    <a:pt x="288" y="4583"/>
                  </a:cubicBezTo>
                  <a:lnTo>
                    <a:pt x="6332" y="4583"/>
                  </a:lnTo>
                  <a:cubicBezTo>
                    <a:pt x="6484" y="4583"/>
                    <a:pt x="6594" y="4452"/>
                    <a:pt x="6594" y="4300"/>
                  </a:cubicBezTo>
                  <a:lnTo>
                    <a:pt x="6594" y="262"/>
                  </a:lnTo>
                  <a:cubicBezTo>
                    <a:pt x="6594" y="110"/>
                    <a:pt x="6484" y="0"/>
                    <a:pt x="6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5"/>
            <p:cNvSpPr/>
            <p:nvPr/>
          </p:nvSpPr>
          <p:spPr>
            <a:xfrm>
              <a:off x="5435206" y="3339745"/>
              <a:ext cx="954674" cy="668799"/>
            </a:xfrm>
            <a:custGeom>
              <a:avLst/>
              <a:gdLst/>
              <a:ahLst/>
              <a:cxnLst/>
              <a:rect l="l" t="t" r="r" b="b"/>
              <a:pathLst>
                <a:path w="6699" h="4693" extrusionOk="0">
                  <a:moveTo>
                    <a:pt x="6374" y="110"/>
                  </a:moveTo>
                  <a:cubicBezTo>
                    <a:pt x="6484" y="110"/>
                    <a:pt x="6588" y="220"/>
                    <a:pt x="6588" y="330"/>
                  </a:cubicBezTo>
                  <a:lnTo>
                    <a:pt x="6588" y="4368"/>
                  </a:lnTo>
                  <a:cubicBezTo>
                    <a:pt x="6588" y="4499"/>
                    <a:pt x="6484" y="4583"/>
                    <a:pt x="6374" y="4583"/>
                  </a:cubicBezTo>
                  <a:lnTo>
                    <a:pt x="330" y="4583"/>
                  </a:lnTo>
                  <a:cubicBezTo>
                    <a:pt x="199" y="4583"/>
                    <a:pt x="110" y="4499"/>
                    <a:pt x="110" y="4368"/>
                  </a:cubicBezTo>
                  <a:lnTo>
                    <a:pt x="110" y="330"/>
                  </a:lnTo>
                  <a:cubicBezTo>
                    <a:pt x="110" y="220"/>
                    <a:pt x="199" y="110"/>
                    <a:pt x="330" y="110"/>
                  </a:cubicBezTo>
                  <a:close/>
                  <a:moveTo>
                    <a:pt x="330" y="0"/>
                  </a:moveTo>
                  <a:cubicBezTo>
                    <a:pt x="152" y="0"/>
                    <a:pt x="0" y="157"/>
                    <a:pt x="0" y="330"/>
                  </a:cubicBezTo>
                  <a:lnTo>
                    <a:pt x="0" y="4368"/>
                  </a:lnTo>
                  <a:cubicBezTo>
                    <a:pt x="0" y="4541"/>
                    <a:pt x="152" y="4693"/>
                    <a:pt x="330" y="4693"/>
                  </a:cubicBezTo>
                  <a:lnTo>
                    <a:pt x="6374" y="4693"/>
                  </a:lnTo>
                  <a:cubicBezTo>
                    <a:pt x="6547" y="4693"/>
                    <a:pt x="6698" y="4541"/>
                    <a:pt x="6698" y="4368"/>
                  </a:cubicBezTo>
                  <a:lnTo>
                    <a:pt x="6698" y="330"/>
                  </a:lnTo>
                  <a:cubicBezTo>
                    <a:pt x="6698" y="157"/>
                    <a:pt x="6547" y="0"/>
                    <a:pt x="637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5"/>
            <p:cNvSpPr/>
            <p:nvPr/>
          </p:nvSpPr>
          <p:spPr>
            <a:xfrm>
              <a:off x="5357537" y="3843531"/>
              <a:ext cx="1107018" cy="277039"/>
            </a:xfrm>
            <a:custGeom>
              <a:avLst/>
              <a:gdLst/>
              <a:ahLst/>
              <a:cxnLst/>
              <a:rect l="l" t="t" r="r" b="b"/>
              <a:pathLst>
                <a:path w="7768" h="1944" extrusionOk="0">
                  <a:moveTo>
                    <a:pt x="284" y="0"/>
                  </a:moveTo>
                  <a:cubicBezTo>
                    <a:pt x="132" y="0"/>
                    <a:pt x="1" y="110"/>
                    <a:pt x="1" y="262"/>
                  </a:cubicBezTo>
                  <a:lnTo>
                    <a:pt x="1" y="1681"/>
                  </a:lnTo>
                  <a:cubicBezTo>
                    <a:pt x="1" y="1833"/>
                    <a:pt x="132" y="1943"/>
                    <a:pt x="284" y="1943"/>
                  </a:cubicBezTo>
                  <a:lnTo>
                    <a:pt x="7505" y="1943"/>
                  </a:lnTo>
                  <a:cubicBezTo>
                    <a:pt x="7657" y="1943"/>
                    <a:pt x="7767" y="1833"/>
                    <a:pt x="7767" y="1681"/>
                  </a:cubicBezTo>
                  <a:lnTo>
                    <a:pt x="7767" y="262"/>
                  </a:lnTo>
                  <a:cubicBezTo>
                    <a:pt x="7767" y="110"/>
                    <a:pt x="7657" y="0"/>
                    <a:pt x="75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5"/>
            <p:cNvSpPr/>
            <p:nvPr/>
          </p:nvSpPr>
          <p:spPr>
            <a:xfrm>
              <a:off x="5351551" y="3834552"/>
              <a:ext cx="1122694" cy="295708"/>
            </a:xfrm>
            <a:custGeom>
              <a:avLst/>
              <a:gdLst/>
              <a:ahLst/>
              <a:cxnLst/>
              <a:rect l="l" t="t" r="r" b="b"/>
              <a:pathLst>
                <a:path w="7878" h="2075" extrusionOk="0">
                  <a:moveTo>
                    <a:pt x="7547" y="110"/>
                  </a:moveTo>
                  <a:cubicBezTo>
                    <a:pt x="7657" y="110"/>
                    <a:pt x="7767" y="220"/>
                    <a:pt x="7767" y="325"/>
                  </a:cubicBezTo>
                  <a:lnTo>
                    <a:pt x="7767" y="1744"/>
                  </a:lnTo>
                  <a:cubicBezTo>
                    <a:pt x="7767" y="1854"/>
                    <a:pt x="7657" y="1964"/>
                    <a:pt x="7547" y="1964"/>
                  </a:cubicBezTo>
                  <a:lnTo>
                    <a:pt x="326" y="1964"/>
                  </a:lnTo>
                  <a:cubicBezTo>
                    <a:pt x="195" y="1964"/>
                    <a:pt x="106" y="1854"/>
                    <a:pt x="106" y="1744"/>
                  </a:cubicBezTo>
                  <a:lnTo>
                    <a:pt x="106" y="325"/>
                  </a:lnTo>
                  <a:cubicBezTo>
                    <a:pt x="106" y="220"/>
                    <a:pt x="195" y="110"/>
                    <a:pt x="326" y="110"/>
                  </a:cubicBezTo>
                  <a:close/>
                  <a:moveTo>
                    <a:pt x="326" y="0"/>
                  </a:moveTo>
                  <a:cubicBezTo>
                    <a:pt x="153" y="0"/>
                    <a:pt x="1" y="152"/>
                    <a:pt x="1" y="325"/>
                  </a:cubicBezTo>
                  <a:lnTo>
                    <a:pt x="1" y="1744"/>
                  </a:lnTo>
                  <a:cubicBezTo>
                    <a:pt x="1" y="1922"/>
                    <a:pt x="153" y="2074"/>
                    <a:pt x="326" y="2074"/>
                  </a:cubicBezTo>
                  <a:lnTo>
                    <a:pt x="7547" y="2074"/>
                  </a:lnTo>
                  <a:cubicBezTo>
                    <a:pt x="7725" y="2074"/>
                    <a:pt x="7877" y="1922"/>
                    <a:pt x="7877" y="1744"/>
                  </a:cubicBezTo>
                  <a:lnTo>
                    <a:pt x="7877" y="325"/>
                  </a:lnTo>
                  <a:cubicBezTo>
                    <a:pt x="7877" y="152"/>
                    <a:pt x="7725" y="0"/>
                    <a:pt x="75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5"/>
            <p:cNvSpPr/>
            <p:nvPr/>
          </p:nvSpPr>
          <p:spPr>
            <a:xfrm>
              <a:off x="3799298" y="820820"/>
              <a:ext cx="4226419" cy="2630877"/>
            </a:xfrm>
            <a:custGeom>
              <a:avLst/>
              <a:gdLst/>
              <a:ahLst/>
              <a:cxnLst/>
              <a:rect l="l" t="t" r="r" b="b"/>
              <a:pathLst>
                <a:path w="29657" h="18461" extrusionOk="0">
                  <a:moveTo>
                    <a:pt x="1356" y="1"/>
                  </a:moveTo>
                  <a:cubicBezTo>
                    <a:pt x="613" y="1"/>
                    <a:pt x="0" y="593"/>
                    <a:pt x="0" y="1357"/>
                  </a:cubicBezTo>
                  <a:lnTo>
                    <a:pt x="0" y="17089"/>
                  </a:lnTo>
                  <a:cubicBezTo>
                    <a:pt x="0" y="17853"/>
                    <a:pt x="613" y="18461"/>
                    <a:pt x="1356" y="18461"/>
                  </a:cubicBezTo>
                  <a:lnTo>
                    <a:pt x="28279" y="18461"/>
                  </a:lnTo>
                  <a:cubicBezTo>
                    <a:pt x="29044" y="18461"/>
                    <a:pt x="29657" y="17853"/>
                    <a:pt x="29657" y="17089"/>
                  </a:cubicBezTo>
                  <a:lnTo>
                    <a:pt x="29657" y="1357"/>
                  </a:lnTo>
                  <a:cubicBezTo>
                    <a:pt x="29657" y="593"/>
                    <a:pt x="29044" y="1"/>
                    <a:pt x="28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5"/>
            <p:cNvSpPr/>
            <p:nvPr/>
          </p:nvSpPr>
          <p:spPr>
            <a:xfrm>
              <a:off x="3790320" y="811841"/>
              <a:ext cx="4244375" cy="2646553"/>
            </a:xfrm>
            <a:custGeom>
              <a:avLst/>
              <a:gdLst/>
              <a:ahLst/>
              <a:cxnLst/>
              <a:rect l="l" t="t" r="r" b="b"/>
              <a:pathLst>
                <a:path w="29783" h="18571" extrusionOk="0">
                  <a:moveTo>
                    <a:pt x="28342" y="111"/>
                  </a:moveTo>
                  <a:cubicBezTo>
                    <a:pt x="29086" y="111"/>
                    <a:pt x="29652" y="697"/>
                    <a:pt x="29652" y="1420"/>
                  </a:cubicBezTo>
                  <a:lnTo>
                    <a:pt x="29652" y="17152"/>
                  </a:lnTo>
                  <a:cubicBezTo>
                    <a:pt x="29652" y="17869"/>
                    <a:pt x="29086" y="18461"/>
                    <a:pt x="28342" y="18461"/>
                  </a:cubicBezTo>
                  <a:lnTo>
                    <a:pt x="1419" y="18461"/>
                  </a:lnTo>
                  <a:cubicBezTo>
                    <a:pt x="697" y="18461"/>
                    <a:pt x="110" y="17869"/>
                    <a:pt x="110" y="17152"/>
                  </a:cubicBezTo>
                  <a:lnTo>
                    <a:pt x="110" y="1420"/>
                  </a:lnTo>
                  <a:cubicBezTo>
                    <a:pt x="110" y="697"/>
                    <a:pt x="697" y="111"/>
                    <a:pt x="1419" y="111"/>
                  </a:cubicBezTo>
                  <a:close/>
                  <a:moveTo>
                    <a:pt x="1419" y="1"/>
                  </a:moveTo>
                  <a:cubicBezTo>
                    <a:pt x="634" y="1"/>
                    <a:pt x="0" y="635"/>
                    <a:pt x="0" y="1420"/>
                  </a:cubicBezTo>
                  <a:lnTo>
                    <a:pt x="0" y="17152"/>
                  </a:lnTo>
                  <a:cubicBezTo>
                    <a:pt x="0" y="17937"/>
                    <a:pt x="634" y="18571"/>
                    <a:pt x="1419" y="18571"/>
                  </a:cubicBezTo>
                  <a:lnTo>
                    <a:pt x="28342" y="18571"/>
                  </a:lnTo>
                  <a:cubicBezTo>
                    <a:pt x="29128" y="18571"/>
                    <a:pt x="29782" y="17937"/>
                    <a:pt x="29782" y="17152"/>
                  </a:cubicBezTo>
                  <a:lnTo>
                    <a:pt x="29782" y="1420"/>
                  </a:lnTo>
                  <a:cubicBezTo>
                    <a:pt x="29782" y="635"/>
                    <a:pt x="29128" y="1"/>
                    <a:pt x="283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5"/>
            <p:cNvSpPr/>
            <p:nvPr/>
          </p:nvSpPr>
          <p:spPr>
            <a:xfrm>
              <a:off x="3961193" y="955210"/>
              <a:ext cx="3899644" cy="2359966"/>
            </a:xfrm>
            <a:custGeom>
              <a:avLst/>
              <a:gdLst/>
              <a:ahLst/>
              <a:cxnLst/>
              <a:rect l="l" t="t" r="r" b="b"/>
              <a:pathLst>
                <a:path w="27364" h="16560" extrusionOk="0">
                  <a:moveTo>
                    <a:pt x="1268" y="0"/>
                  </a:moveTo>
                  <a:cubicBezTo>
                    <a:pt x="566" y="0"/>
                    <a:pt x="1" y="566"/>
                    <a:pt x="1" y="1262"/>
                  </a:cubicBezTo>
                  <a:lnTo>
                    <a:pt x="1" y="15292"/>
                  </a:lnTo>
                  <a:cubicBezTo>
                    <a:pt x="1" y="15994"/>
                    <a:pt x="566" y="16560"/>
                    <a:pt x="1268" y="16560"/>
                  </a:cubicBezTo>
                  <a:lnTo>
                    <a:pt x="26096" y="16560"/>
                  </a:lnTo>
                  <a:cubicBezTo>
                    <a:pt x="26798" y="16560"/>
                    <a:pt x="27363" y="15994"/>
                    <a:pt x="27363" y="15292"/>
                  </a:cubicBezTo>
                  <a:lnTo>
                    <a:pt x="27363" y="1262"/>
                  </a:lnTo>
                  <a:cubicBezTo>
                    <a:pt x="27363" y="566"/>
                    <a:pt x="26798" y="0"/>
                    <a:pt x="26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5"/>
            <p:cNvSpPr/>
            <p:nvPr/>
          </p:nvSpPr>
          <p:spPr>
            <a:xfrm>
              <a:off x="3955208" y="945519"/>
              <a:ext cx="3915320" cy="2379347"/>
            </a:xfrm>
            <a:custGeom>
              <a:avLst/>
              <a:gdLst/>
              <a:ahLst/>
              <a:cxnLst/>
              <a:rect l="l" t="t" r="r" b="b"/>
              <a:pathLst>
                <a:path w="27474" h="16696" extrusionOk="0">
                  <a:moveTo>
                    <a:pt x="26138" y="110"/>
                  </a:moveTo>
                  <a:cubicBezTo>
                    <a:pt x="26819" y="110"/>
                    <a:pt x="27363" y="655"/>
                    <a:pt x="27363" y="1330"/>
                  </a:cubicBezTo>
                  <a:lnTo>
                    <a:pt x="27363" y="15360"/>
                  </a:lnTo>
                  <a:cubicBezTo>
                    <a:pt x="27363" y="16041"/>
                    <a:pt x="26819" y="16586"/>
                    <a:pt x="26138" y="16586"/>
                  </a:cubicBezTo>
                  <a:lnTo>
                    <a:pt x="1310" y="16586"/>
                  </a:lnTo>
                  <a:cubicBezTo>
                    <a:pt x="655" y="16586"/>
                    <a:pt x="111" y="16041"/>
                    <a:pt x="111" y="15360"/>
                  </a:cubicBezTo>
                  <a:lnTo>
                    <a:pt x="111" y="1330"/>
                  </a:lnTo>
                  <a:cubicBezTo>
                    <a:pt x="111" y="655"/>
                    <a:pt x="655" y="110"/>
                    <a:pt x="1310" y="110"/>
                  </a:cubicBezTo>
                  <a:close/>
                  <a:moveTo>
                    <a:pt x="1310" y="0"/>
                  </a:moveTo>
                  <a:cubicBezTo>
                    <a:pt x="587" y="0"/>
                    <a:pt x="1" y="592"/>
                    <a:pt x="1" y="1330"/>
                  </a:cubicBezTo>
                  <a:lnTo>
                    <a:pt x="1" y="15360"/>
                  </a:lnTo>
                  <a:cubicBezTo>
                    <a:pt x="1" y="16104"/>
                    <a:pt x="587" y="16696"/>
                    <a:pt x="1310" y="16696"/>
                  </a:cubicBezTo>
                  <a:lnTo>
                    <a:pt x="26138" y="16696"/>
                  </a:lnTo>
                  <a:cubicBezTo>
                    <a:pt x="26882" y="16696"/>
                    <a:pt x="27473" y="16104"/>
                    <a:pt x="27473" y="15360"/>
                  </a:cubicBezTo>
                  <a:lnTo>
                    <a:pt x="27473" y="1330"/>
                  </a:lnTo>
                  <a:cubicBezTo>
                    <a:pt x="27473" y="592"/>
                    <a:pt x="26882" y="0"/>
                    <a:pt x="2613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5"/>
            <p:cNvSpPr/>
            <p:nvPr/>
          </p:nvSpPr>
          <p:spPr>
            <a:xfrm>
              <a:off x="5948681" y="1057392"/>
              <a:ext cx="1818855" cy="2142923"/>
            </a:xfrm>
            <a:custGeom>
              <a:avLst/>
              <a:gdLst/>
              <a:ahLst/>
              <a:cxnLst/>
              <a:rect l="l" t="t" r="r" b="b"/>
              <a:pathLst>
                <a:path w="12763" h="15037" extrusionOk="0">
                  <a:moveTo>
                    <a:pt x="262" y="1"/>
                  </a:moveTo>
                  <a:cubicBezTo>
                    <a:pt x="105" y="1"/>
                    <a:pt x="0" y="132"/>
                    <a:pt x="0" y="284"/>
                  </a:cubicBezTo>
                  <a:lnTo>
                    <a:pt x="0" y="14753"/>
                  </a:lnTo>
                  <a:cubicBezTo>
                    <a:pt x="0" y="14905"/>
                    <a:pt x="105" y="15036"/>
                    <a:pt x="262" y="15036"/>
                  </a:cubicBezTo>
                  <a:lnTo>
                    <a:pt x="12501" y="15036"/>
                  </a:lnTo>
                  <a:cubicBezTo>
                    <a:pt x="12653" y="15036"/>
                    <a:pt x="12763" y="14905"/>
                    <a:pt x="12763" y="14753"/>
                  </a:cubicBezTo>
                  <a:lnTo>
                    <a:pt x="12763" y="284"/>
                  </a:lnTo>
                  <a:cubicBezTo>
                    <a:pt x="12763" y="132"/>
                    <a:pt x="12653" y="1"/>
                    <a:pt x="125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5"/>
            <p:cNvSpPr/>
            <p:nvPr/>
          </p:nvSpPr>
          <p:spPr>
            <a:xfrm>
              <a:off x="6131526" y="1197768"/>
              <a:ext cx="1518159" cy="1050869"/>
            </a:xfrm>
            <a:custGeom>
              <a:avLst/>
              <a:gdLst/>
              <a:ahLst/>
              <a:cxnLst/>
              <a:rect l="l" t="t" r="r" b="b"/>
              <a:pathLst>
                <a:path w="10653" h="7374" extrusionOk="0">
                  <a:moveTo>
                    <a:pt x="262" y="0"/>
                  </a:moveTo>
                  <a:cubicBezTo>
                    <a:pt x="110" y="0"/>
                    <a:pt x="0" y="105"/>
                    <a:pt x="0" y="262"/>
                  </a:cubicBezTo>
                  <a:lnTo>
                    <a:pt x="0" y="7091"/>
                  </a:lnTo>
                  <a:cubicBezTo>
                    <a:pt x="0" y="7243"/>
                    <a:pt x="110" y="7374"/>
                    <a:pt x="262" y="7374"/>
                  </a:cubicBezTo>
                  <a:lnTo>
                    <a:pt x="10369" y="7374"/>
                  </a:lnTo>
                  <a:cubicBezTo>
                    <a:pt x="10521" y="7374"/>
                    <a:pt x="10652" y="7243"/>
                    <a:pt x="10652" y="7091"/>
                  </a:cubicBezTo>
                  <a:lnTo>
                    <a:pt x="10652" y="262"/>
                  </a:lnTo>
                  <a:cubicBezTo>
                    <a:pt x="10652" y="105"/>
                    <a:pt x="10521" y="0"/>
                    <a:pt x="10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5"/>
            <p:cNvSpPr/>
            <p:nvPr/>
          </p:nvSpPr>
          <p:spPr>
            <a:xfrm>
              <a:off x="3805997" y="640968"/>
              <a:ext cx="2055422" cy="643433"/>
            </a:xfrm>
            <a:custGeom>
              <a:avLst/>
              <a:gdLst/>
              <a:ahLst/>
              <a:cxnLst/>
              <a:rect l="l" t="t" r="r" b="b"/>
              <a:pathLst>
                <a:path w="14423" h="4515" extrusionOk="0">
                  <a:moveTo>
                    <a:pt x="1550" y="1"/>
                  </a:moveTo>
                  <a:cubicBezTo>
                    <a:pt x="697" y="1"/>
                    <a:pt x="0" y="697"/>
                    <a:pt x="0" y="1551"/>
                  </a:cubicBezTo>
                  <a:lnTo>
                    <a:pt x="0" y="2965"/>
                  </a:lnTo>
                  <a:cubicBezTo>
                    <a:pt x="0" y="3839"/>
                    <a:pt x="697" y="4515"/>
                    <a:pt x="1550" y="4515"/>
                  </a:cubicBezTo>
                  <a:lnTo>
                    <a:pt x="12873" y="4515"/>
                  </a:lnTo>
                  <a:cubicBezTo>
                    <a:pt x="13747" y="4515"/>
                    <a:pt x="14423" y="3839"/>
                    <a:pt x="14423" y="2965"/>
                  </a:cubicBezTo>
                  <a:lnTo>
                    <a:pt x="14423" y="1551"/>
                  </a:lnTo>
                  <a:cubicBezTo>
                    <a:pt x="14423" y="697"/>
                    <a:pt x="13747" y="1"/>
                    <a:pt x="12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5"/>
            <p:cNvSpPr/>
            <p:nvPr/>
          </p:nvSpPr>
          <p:spPr>
            <a:xfrm>
              <a:off x="3799298" y="631277"/>
              <a:ext cx="2071098" cy="662814"/>
            </a:xfrm>
            <a:custGeom>
              <a:avLst/>
              <a:gdLst/>
              <a:ahLst/>
              <a:cxnLst/>
              <a:rect l="l" t="t" r="r" b="b"/>
              <a:pathLst>
                <a:path w="14533" h="4651" extrusionOk="0">
                  <a:moveTo>
                    <a:pt x="12920" y="111"/>
                  </a:moveTo>
                  <a:cubicBezTo>
                    <a:pt x="13747" y="111"/>
                    <a:pt x="14428" y="786"/>
                    <a:pt x="14428" y="1619"/>
                  </a:cubicBezTo>
                  <a:lnTo>
                    <a:pt x="14428" y="3033"/>
                  </a:lnTo>
                  <a:cubicBezTo>
                    <a:pt x="14428" y="3865"/>
                    <a:pt x="13747" y="4541"/>
                    <a:pt x="12920" y="4541"/>
                  </a:cubicBezTo>
                  <a:lnTo>
                    <a:pt x="1597" y="4541"/>
                  </a:lnTo>
                  <a:cubicBezTo>
                    <a:pt x="765" y="4541"/>
                    <a:pt x="110" y="3865"/>
                    <a:pt x="110" y="3033"/>
                  </a:cubicBezTo>
                  <a:lnTo>
                    <a:pt x="110" y="1619"/>
                  </a:lnTo>
                  <a:cubicBezTo>
                    <a:pt x="110" y="786"/>
                    <a:pt x="765" y="111"/>
                    <a:pt x="1597" y="111"/>
                  </a:cubicBezTo>
                  <a:close/>
                  <a:moveTo>
                    <a:pt x="1597" y="1"/>
                  </a:moveTo>
                  <a:cubicBezTo>
                    <a:pt x="723" y="1"/>
                    <a:pt x="0" y="723"/>
                    <a:pt x="0" y="1619"/>
                  </a:cubicBezTo>
                  <a:lnTo>
                    <a:pt x="0" y="3033"/>
                  </a:lnTo>
                  <a:cubicBezTo>
                    <a:pt x="0" y="3928"/>
                    <a:pt x="723" y="4651"/>
                    <a:pt x="1597" y="4651"/>
                  </a:cubicBezTo>
                  <a:lnTo>
                    <a:pt x="12920" y="4651"/>
                  </a:lnTo>
                  <a:cubicBezTo>
                    <a:pt x="13815" y="4651"/>
                    <a:pt x="14532" y="3928"/>
                    <a:pt x="14532" y="3033"/>
                  </a:cubicBezTo>
                  <a:lnTo>
                    <a:pt x="14532" y="1619"/>
                  </a:lnTo>
                  <a:cubicBezTo>
                    <a:pt x="14532" y="723"/>
                    <a:pt x="13815" y="1"/>
                    <a:pt x="1292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5"/>
            <p:cNvSpPr/>
            <p:nvPr/>
          </p:nvSpPr>
          <p:spPr>
            <a:xfrm>
              <a:off x="3873833" y="820820"/>
              <a:ext cx="1515166" cy="280032"/>
            </a:xfrm>
            <a:custGeom>
              <a:avLst/>
              <a:gdLst/>
              <a:ahLst/>
              <a:cxnLst/>
              <a:rect l="l" t="t" r="r" b="b"/>
              <a:pathLst>
                <a:path w="10632" h="1965" extrusionOk="0">
                  <a:moveTo>
                    <a:pt x="875" y="1"/>
                  </a:moveTo>
                  <a:cubicBezTo>
                    <a:pt x="394" y="1"/>
                    <a:pt x="1" y="441"/>
                    <a:pt x="1" y="943"/>
                  </a:cubicBezTo>
                  <a:lnTo>
                    <a:pt x="1" y="1027"/>
                  </a:lnTo>
                  <a:cubicBezTo>
                    <a:pt x="1" y="1551"/>
                    <a:pt x="394" y="1965"/>
                    <a:pt x="875" y="1965"/>
                  </a:cubicBezTo>
                  <a:lnTo>
                    <a:pt x="9757" y="1965"/>
                  </a:lnTo>
                  <a:cubicBezTo>
                    <a:pt x="10260" y="1965"/>
                    <a:pt x="10632" y="1551"/>
                    <a:pt x="10632" y="1027"/>
                  </a:cubicBezTo>
                  <a:lnTo>
                    <a:pt x="10632" y="943"/>
                  </a:lnTo>
                  <a:cubicBezTo>
                    <a:pt x="10632" y="441"/>
                    <a:pt x="10260" y="1"/>
                    <a:pt x="9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5"/>
            <p:cNvSpPr/>
            <p:nvPr/>
          </p:nvSpPr>
          <p:spPr>
            <a:xfrm>
              <a:off x="3867847" y="814834"/>
              <a:ext cx="1530130" cy="295708"/>
            </a:xfrm>
            <a:custGeom>
              <a:avLst/>
              <a:gdLst/>
              <a:ahLst/>
              <a:cxnLst/>
              <a:rect l="l" t="t" r="r" b="b"/>
              <a:pathLst>
                <a:path w="10737" h="2075" extrusionOk="0">
                  <a:moveTo>
                    <a:pt x="9799" y="111"/>
                  </a:moveTo>
                  <a:cubicBezTo>
                    <a:pt x="10255" y="111"/>
                    <a:pt x="10627" y="504"/>
                    <a:pt x="10627" y="985"/>
                  </a:cubicBezTo>
                  <a:lnTo>
                    <a:pt x="10627" y="1069"/>
                  </a:lnTo>
                  <a:cubicBezTo>
                    <a:pt x="10627" y="1572"/>
                    <a:pt x="10255" y="1965"/>
                    <a:pt x="9799" y="1965"/>
                  </a:cubicBezTo>
                  <a:lnTo>
                    <a:pt x="917" y="1965"/>
                  </a:lnTo>
                  <a:cubicBezTo>
                    <a:pt x="483" y="1965"/>
                    <a:pt x="111" y="1572"/>
                    <a:pt x="111" y="1069"/>
                  </a:cubicBezTo>
                  <a:lnTo>
                    <a:pt x="111" y="985"/>
                  </a:lnTo>
                  <a:cubicBezTo>
                    <a:pt x="111" y="504"/>
                    <a:pt x="483" y="111"/>
                    <a:pt x="917" y="111"/>
                  </a:cubicBezTo>
                  <a:close/>
                  <a:moveTo>
                    <a:pt x="917" y="1"/>
                  </a:moveTo>
                  <a:cubicBezTo>
                    <a:pt x="415" y="1"/>
                    <a:pt x="1" y="436"/>
                    <a:pt x="1" y="985"/>
                  </a:cubicBezTo>
                  <a:lnTo>
                    <a:pt x="1" y="1069"/>
                  </a:lnTo>
                  <a:cubicBezTo>
                    <a:pt x="1" y="1640"/>
                    <a:pt x="415" y="2075"/>
                    <a:pt x="917" y="2075"/>
                  </a:cubicBezTo>
                  <a:lnTo>
                    <a:pt x="9799" y="2075"/>
                  </a:lnTo>
                  <a:cubicBezTo>
                    <a:pt x="10323" y="2075"/>
                    <a:pt x="10737" y="1640"/>
                    <a:pt x="10737" y="1069"/>
                  </a:cubicBezTo>
                  <a:lnTo>
                    <a:pt x="10737" y="985"/>
                  </a:lnTo>
                  <a:cubicBezTo>
                    <a:pt x="10737" y="436"/>
                    <a:pt x="10323" y="1"/>
                    <a:pt x="9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5"/>
            <p:cNvSpPr/>
            <p:nvPr/>
          </p:nvSpPr>
          <p:spPr>
            <a:xfrm>
              <a:off x="4060525" y="1542508"/>
              <a:ext cx="1697864" cy="700294"/>
            </a:xfrm>
            <a:custGeom>
              <a:avLst/>
              <a:gdLst/>
              <a:ahLst/>
              <a:cxnLst/>
              <a:rect l="l" t="t" r="r" b="b"/>
              <a:pathLst>
                <a:path w="11914" h="4914" extrusionOk="0">
                  <a:moveTo>
                    <a:pt x="288" y="1"/>
                  </a:moveTo>
                  <a:cubicBezTo>
                    <a:pt x="131" y="1"/>
                    <a:pt x="0" y="132"/>
                    <a:pt x="0" y="284"/>
                  </a:cubicBezTo>
                  <a:lnTo>
                    <a:pt x="0" y="4651"/>
                  </a:lnTo>
                  <a:cubicBezTo>
                    <a:pt x="0" y="4803"/>
                    <a:pt x="131" y="4913"/>
                    <a:pt x="288" y="4913"/>
                  </a:cubicBezTo>
                  <a:lnTo>
                    <a:pt x="11631" y="4913"/>
                  </a:lnTo>
                  <a:cubicBezTo>
                    <a:pt x="11783" y="4913"/>
                    <a:pt x="11914" y="4803"/>
                    <a:pt x="11914" y="4651"/>
                  </a:cubicBezTo>
                  <a:lnTo>
                    <a:pt x="11914" y="284"/>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5"/>
            <p:cNvSpPr/>
            <p:nvPr/>
          </p:nvSpPr>
          <p:spPr>
            <a:xfrm>
              <a:off x="4051547" y="1533530"/>
              <a:ext cx="1716675" cy="718108"/>
            </a:xfrm>
            <a:custGeom>
              <a:avLst/>
              <a:gdLst/>
              <a:ahLst/>
              <a:cxnLst/>
              <a:rect l="l" t="t" r="r" b="b"/>
              <a:pathLst>
                <a:path w="12046" h="5039" extrusionOk="0">
                  <a:moveTo>
                    <a:pt x="11694" y="132"/>
                  </a:moveTo>
                  <a:cubicBezTo>
                    <a:pt x="11825" y="132"/>
                    <a:pt x="11935" y="216"/>
                    <a:pt x="11935" y="347"/>
                  </a:cubicBezTo>
                  <a:lnTo>
                    <a:pt x="11935" y="4714"/>
                  </a:lnTo>
                  <a:cubicBezTo>
                    <a:pt x="11935" y="4819"/>
                    <a:pt x="11825" y="4929"/>
                    <a:pt x="11694" y="4929"/>
                  </a:cubicBezTo>
                  <a:lnTo>
                    <a:pt x="351" y="4929"/>
                  </a:lnTo>
                  <a:cubicBezTo>
                    <a:pt x="220" y="4929"/>
                    <a:pt x="131" y="4819"/>
                    <a:pt x="131" y="4714"/>
                  </a:cubicBezTo>
                  <a:lnTo>
                    <a:pt x="131" y="347"/>
                  </a:lnTo>
                  <a:cubicBezTo>
                    <a:pt x="131" y="216"/>
                    <a:pt x="220" y="132"/>
                    <a:pt x="351" y="132"/>
                  </a:cubicBezTo>
                  <a:close/>
                  <a:moveTo>
                    <a:pt x="351" y="1"/>
                  </a:moveTo>
                  <a:cubicBezTo>
                    <a:pt x="152" y="1"/>
                    <a:pt x="0" y="153"/>
                    <a:pt x="0" y="347"/>
                  </a:cubicBezTo>
                  <a:lnTo>
                    <a:pt x="0" y="4714"/>
                  </a:lnTo>
                  <a:cubicBezTo>
                    <a:pt x="0" y="4887"/>
                    <a:pt x="152" y="5039"/>
                    <a:pt x="351" y="5039"/>
                  </a:cubicBezTo>
                  <a:lnTo>
                    <a:pt x="11694" y="5039"/>
                  </a:lnTo>
                  <a:cubicBezTo>
                    <a:pt x="11893" y="5039"/>
                    <a:pt x="12045" y="4887"/>
                    <a:pt x="12045" y="4714"/>
                  </a:cubicBezTo>
                  <a:lnTo>
                    <a:pt x="12045" y="347"/>
                  </a:lnTo>
                  <a:cubicBezTo>
                    <a:pt x="12045" y="153"/>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5"/>
            <p:cNvSpPr/>
            <p:nvPr/>
          </p:nvSpPr>
          <p:spPr>
            <a:xfrm>
              <a:off x="4060525" y="2335880"/>
              <a:ext cx="1697864" cy="699439"/>
            </a:xfrm>
            <a:custGeom>
              <a:avLst/>
              <a:gdLst/>
              <a:ahLst/>
              <a:cxnLst/>
              <a:rect l="l" t="t" r="r" b="b"/>
              <a:pathLst>
                <a:path w="11914" h="4908" extrusionOk="0">
                  <a:moveTo>
                    <a:pt x="288" y="1"/>
                  </a:moveTo>
                  <a:cubicBezTo>
                    <a:pt x="131" y="1"/>
                    <a:pt x="0" y="132"/>
                    <a:pt x="0" y="283"/>
                  </a:cubicBezTo>
                  <a:lnTo>
                    <a:pt x="0" y="4646"/>
                  </a:lnTo>
                  <a:cubicBezTo>
                    <a:pt x="0" y="4798"/>
                    <a:pt x="131" y="4908"/>
                    <a:pt x="288" y="4908"/>
                  </a:cubicBezTo>
                  <a:lnTo>
                    <a:pt x="11631" y="4908"/>
                  </a:lnTo>
                  <a:cubicBezTo>
                    <a:pt x="11783" y="4908"/>
                    <a:pt x="11914" y="4798"/>
                    <a:pt x="11914" y="4646"/>
                  </a:cubicBezTo>
                  <a:lnTo>
                    <a:pt x="11914" y="283"/>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5"/>
            <p:cNvSpPr/>
            <p:nvPr/>
          </p:nvSpPr>
          <p:spPr>
            <a:xfrm>
              <a:off x="4051547" y="2329182"/>
              <a:ext cx="1716675" cy="715828"/>
            </a:xfrm>
            <a:custGeom>
              <a:avLst/>
              <a:gdLst/>
              <a:ahLst/>
              <a:cxnLst/>
              <a:rect l="l" t="t" r="r" b="b"/>
              <a:pathLst>
                <a:path w="12046" h="5023" extrusionOk="0">
                  <a:moveTo>
                    <a:pt x="11694" y="111"/>
                  </a:moveTo>
                  <a:cubicBezTo>
                    <a:pt x="11825" y="111"/>
                    <a:pt x="11935" y="200"/>
                    <a:pt x="11935" y="330"/>
                  </a:cubicBezTo>
                  <a:lnTo>
                    <a:pt x="11935" y="4693"/>
                  </a:lnTo>
                  <a:cubicBezTo>
                    <a:pt x="11935" y="4803"/>
                    <a:pt x="11825" y="4913"/>
                    <a:pt x="11694" y="4913"/>
                  </a:cubicBezTo>
                  <a:lnTo>
                    <a:pt x="351" y="4913"/>
                  </a:lnTo>
                  <a:cubicBezTo>
                    <a:pt x="220" y="4913"/>
                    <a:pt x="131" y="4803"/>
                    <a:pt x="131" y="4693"/>
                  </a:cubicBezTo>
                  <a:lnTo>
                    <a:pt x="131" y="330"/>
                  </a:lnTo>
                  <a:cubicBezTo>
                    <a:pt x="131" y="200"/>
                    <a:pt x="220" y="111"/>
                    <a:pt x="351" y="111"/>
                  </a:cubicBezTo>
                  <a:close/>
                  <a:moveTo>
                    <a:pt x="351" y="1"/>
                  </a:moveTo>
                  <a:cubicBezTo>
                    <a:pt x="152" y="1"/>
                    <a:pt x="0" y="131"/>
                    <a:pt x="0" y="330"/>
                  </a:cubicBezTo>
                  <a:lnTo>
                    <a:pt x="0" y="4693"/>
                  </a:lnTo>
                  <a:cubicBezTo>
                    <a:pt x="0" y="4866"/>
                    <a:pt x="152" y="5023"/>
                    <a:pt x="351" y="5023"/>
                  </a:cubicBezTo>
                  <a:lnTo>
                    <a:pt x="11694" y="5023"/>
                  </a:lnTo>
                  <a:cubicBezTo>
                    <a:pt x="11893" y="5023"/>
                    <a:pt x="12045" y="4866"/>
                    <a:pt x="12045" y="4693"/>
                  </a:cubicBezTo>
                  <a:lnTo>
                    <a:pt x="12045" y="330"/>
                  </a:lnTo>
                  <a:cubicBezTo>
                    <a:pt x="12045" y="131"/>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5"/>
            <p:cNvSpPr/>
            <p:nvPr/>
          </p:nvSpPr>
          <p:spPr>
            <a:xfrm>
              <a:off x="4129070" y="1654524"/>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5"/>
            <p:cNvSpPr/>
            <p:nvPr/>
          </p:nvSpPr>
          <p:spPr>
            <a:xfrm>
              <a:off x="4113706" y="1648538"/>
              <a:ext cx="1577158" cy="120991"/>
            </a:xfrm>
            <a:custGeom>
              <a:avLst/>
              <a:gdLst/>
              <a:ahLst/>
              <a:cxnLst/>
              <a:rect l="l" t="t" r="r" b="b"/>
              <a:pathLst>
                <a:path w="11067" h="849" extrusionOk="0">
                  <a:moveTo>
                    <a:pt x="10737" y="110"/>
                  </a:moveTo>
                  <a:cubicBezTo>
                    <a:pt x="10867" y="110"/>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10"/>
                    <a:pt x="352" y="110"/>
                  </a:cubicBezTo>
                  <a:close/>
                  <a:moveTo>
                    <a:pt x="352" y="0"/>
                  </a:moveTo>
                  <a:cubicBezTo>
                    <a:pt x="153" y="0"/>
                    <a:pt x="1" y="131"/>
                    <a:pt x="1" y="325"/>
                  </a:cubicBezTo>
                  <a:lnTo>
                    <a:pt x="1" y="524"/>
                  </a:lnTo>
                  <a:cubicBezTo>
                    <a:pt x="1" y="697"/>
                    <a:pt x="153" y="849"/>
                    <a:pt x="352" y="849"/>
                  </a:cubicBezTo>
                  <a:lnTo>
                    <a:pt x="10737" y="849"/>
                  </a:lnTo>
                  <a:cubicBezTo>
                    <a:pt x="10909" y="849"/>
                    <a:pt x="11066" y="697"/>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5"/>
            <p:cNvSpPr/>
            <p:nvPr/>
          </p:nvSpPr>
          <p:spPr>
            <a:xfrm>
              <a:off x="4129070" y="2447896"/>
              <a:ext cx="1560770" cy="108308"/>
            </a:xfrm>
            <a:custGeom>
              <a:avLst/>
              <a:gdLst/>
              <a:ahLst/>
              <a:cxnLst/>
              <a:rect l="l" t="t" r="r" b="b"/>
              <a:pathLst>
                <a:path w="10952" h="760" extrusionOk="0">
                  <a:moveTo>
                    <a:pt x="284" y="0"/>
                  </a:moveTo>
                  <a:cubicBezTo>
                    <a:pt x="132" y="0"/>
                    <a:pt x="1" y="131"/>
                    <a:pt x="1" y="283"/>
                  </a:cubicBezTo>
                  <a:lnTo>
                    <a:pt x="1" y="477"/>
                  </a:lnTo>
                  <a:cubicBezTo>
                    <a:pt x="1" y="629"/>
                    <a:pt x="132" y="760"/>
                    <a:pt x="284" y="760"/>
                  </a:cubicBezTo>
                  <a:lnTo>
                    <a:pt x="10669" y="760"/>
                  </a:lnTo>
                  <a:cubicBezTo>
                    <a:pt x="10820" y="760"/>
                    <a:pt x="10951" y="629"/>
                    <a:pt x="10951" y="477"/>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5"/>
            <p:cNvSpPr/>
            <p:nvPr/>
          </p:nvSpPr>
          <p:spPr>
            <a:xfrm>
              <a:off x="4113706" y="2441198"/>
              <a:ext cx="1577158" cy="121704"/>
            </a:xfrm>
            <a:custGeom>
              <a:avLst/>
              <a:gdLst/>
              <a:ahLst/>
              <a:cxnLst/>
              <a:rect l="l" t="t" r="r" b="b"/>
              <a:pathLst>
                <a:path w="11067" h="854" extrusionOk="0">
                  <a:moveTo>
                    <a:pt x="10737" y="110"/>
                  </a:moveTo>
                  <a:cubicBezTo>
                    <a:pt x="10867" y="110"/>
                    <a:pt x="10956" y="199"/>
                    <a:pt x="10956" y="330"/>
                  </a:cubicBezTo>
                  <a:lnTo>
                    <a:pt x="10956" y="524"/>
                  </a:lnTo>
                  <a:cubicBezTo>
                    <a:pt x="10956" y="655"/>
                    <a:pt x="10867" y="744"/>
                    <a:pt x="10737" y="744"/>
                  </a:cubicBezTo>
                  <a:lnTo>
                    <a:pt x="352" y="744"/>
                  </a:lnTo>
                  <a:cubicBezTo>
                    <a:pt x="221" y="744"/>
                    <a:pt x="132" y="655"/>
                    <a:pt x="132" y="524"/>
                  </a:cubicBezTo>
                  <a:lnTo>
                    <a:pt x="132" y="330"/>
                  </a:lnTo>
                  <a:cubicBezTo>
                    <a:pt x="132" y="199"/>
                    <a:pt x="221" y="110"/>
                    <a:pt x="352" y="110"/>
                  </a:cubicBezTo>
                  <a:close/>
                  <a:moveTo>
                    <a:pt x="352" y="0"/>
                  </a:moveTo>
                  <a:cubicBezTo>
                    <a:pt x="153" y="0"/>
                    <a:pt x="1" y="131"/>
                    <a:pt x="1" y="330"/>
                  </a:cubicBezTo>
                  <a:lnTo>
                    <a:pt x="1" y="524"/>
                  </a:lnTo>
                  <a:cubicBezTo>
                    <a:pt x="1" y="723"/>
                    <a:pt x="153" y="854"/>
                    <a:pt x="352" y="854"/>
                  </a:cubicBezTo>
                  <a:lnTo>
                    <a:pt x="10737" y="854"/>
                  </a:lnTo>
                  <a:cubicBezTo>
                    <a:pt x="10909" y="854"/>
                    <a:pt x="11066" y="723"/>
                    <a:pt x="11066" y="524"/>
                  </a:cubicBezTo>
                  <a:lnTo>
                    <a:pt x="11066" y="330"/>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5"/>
            <p:cNvSpPr/>
            <p:nvPr/>
          </p:nvSpPr>
          <p:spPr>
            <a:xfrm>
              <a:off x="4120095" y="1819412"/>
              <a:ext cx="1560770" cy="106170"/>
            </a:xfrm>
            <a:custGeom>
              <a:avLst/>
              <a:gdLst/>
              <a:ahLst/>
              <a:cxnLst/>
              <a:rect l="l" t="t" r="r" b="b"/>
              <a:pathLst>
                <a:path w="10952" h="745" extrusionOk="0">
                  <a:moveTo>
                    <a:pt x="284" y="1"/>
                  </a:moveTo>
                  <a:cubicBezTo>
                    <a:pt x="132" y="1"/>
                    <a:pt x="1" y="111"/>
                    <a:pt x="1" y="263"/>
                  </a:cubicBezTo>
                  <a:lnTo>
                    <a:pt x="1" y="456"/>
                  </a:lnTo>
                  <a:cubicBezTo>
                    <a:pt x="1" y="613"/>
                    <a:pt x="132" y="744"/>
                    <a:pt x="284" y="744"/>
                  </a:cubicBezTo>
                  <a:lnTo>
                    <a:pt x="10669" y="744"/>
                  </a:lnTo>
                  <a:cubicBezTo>
                    <a:pt x="10820" y="744"/>
                    <a:pt x="10951" y="613"/>
                    <a:pt x="10951" y="456"/>
                  </a:cubicBezTo>
                  <a:lnTo>
                    <a:pt x="10951" y="263"/>
                  </a:lnTo>
                  <a:cubicBezTo>
                    <a:pt x="10951" y="111"/>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5"/>
            <p:cNvSpPr/>
            <p:nvPr/>
          </p:nvSpPr>
          <p:spPr>
            <a:xfrm>
              <a:off x="4113706" y="1809721"/>
              <a:ext cx="1577158" cy="124839"/>
            </a:xfrm>
            <a:custGeom>
              <a:avLst/>
              <a:gdLst/>
              <a:ahLst/>
              <a:cxnLst/>
              <a:rect l="l" t="t" r="r" b="b"/>
              <a:pathLst>
                <a:path w="11067" h="876" extrusionOk="0">
                  <a:moveTo>
                    <a:pt x="10737" y="111"/>
                  </a:moveTo>
                  <a:cubicBezTo>
                    <a:pt x="10867" y="111"/>
                    <a:pt x="10956" y="221"/>
                    <a:pt x="10956" y="331"/>
                  </a:cubicBezTo>
                  <a:lnTo>
                    <a:pt x="10956" y="524"/>
                  </a:lnTo>
                  <a:cubicBezTo>
                    <a:pt x="10956" y="655"/>
                    <a:pt x="10867" y="744"/>
                    <a:pt x="10737" y="744"/>
                  </a:cubicBezTo>
                  <a:lnTo>
                    <a:pt x="352" y="744"/>
                  </a:lnTo>
                  <a:cubicBezTo>
                    <a:pt x="221" y="744"/>
                    <a:pt x="132" y="655"/>
                    <a:pt x="132" y="524"/>
                  </a:cubicBezTo>
                  <a:lnTo>
                    <a:pt x="132" y="331"/>
                  </a:lnTo>
                  <a:cubicBezTo>
                    <a:pt x="132" y="221"/>
                    <a:pt x="221" y="111"/>
                    <a:pt x="352" y="111"/>
                  </a:cubicBezTo>
                  <a:close/>
                  <a:moveTo>
                    <a:pt x="352" y="1"/>
                  </a:moveTo>
                  <a:cubicBezTo>
                    <a:pt x="153" y="1"/>
                    <a:pt x="1" y="158"/>
                    <a:pt x="1" y="331"/>
                  </a:cubicBezTo>
                  <a:lnTo>
                    <a:pt x="1" y="524"/>
                  </a:lnTo>
                  <a:cubicBezTo>
                    <a:pt x="1" y="723"/>
                    <a:pt x="153" y="875"/>
                    <a:pt x="352" y="875"/>
                  </a:cubicBezTo>
                  <a:lnTo>
                    <a:pt x="10737" y="875"/>
                  </a:lnTo>
                  <a:cubicBezTo>
                    <a:pt x="10909" y="875"/>
                    <a:pt x="11066" y="723"/>
                    <a:pt x="11066" y="524"/>
                  </a:cubicBezTo>
                  <a:lnTo>
                    <a:pt x="11066" y="331"/>
                  </a:lnTo>
                  <a:cubicBezTo>
                    <a:pt x="11066" y="158"/>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5"/>
            <p:cNvSpPr/>
            <p:nvPr/>
          </p:nvSpPr>
          <p:spPr>
            <a:xfrm>
              <a:off x="4120095" y="2612072"/>
              <a:ext cx="1560770" cy="106027"/>
            </a:xfrm>
            <a:custGeom>
              <a:avLst/>
              <a:gdLst/>
              <a:ahLst/>
              <a:cxnLst/>
              <a:rect l="l" t="t" r="r" b="b"/>
              <a:pathLst>
                <a:path w="10952" h="744" extrusionOk="0">
                  <a:moveTo>
                    <a:pt x="284" y="0"/>
                  </a:moveTo>
                  <a:cubicBezTo>
                    <a:pt x="132" y="0"/>
                    <a:pt x="1" y="110"/>
                    <a:pt x="1" y="262"/>
                  </a:cubicBezTo>
                  <a:lnTo>
                    <a:pt x="1" y="482"/>
                  </a:lnTo>
                  <a:cubicBezTo>
                    <a:pt x="1" y="634"/>
                    <a:pt x="132" y="744"/>
                    <a:pt x="284" y="744"/>
                  </a:cubicBezTo>
                  <a:lnTo>
                    <a:pt x="10669" y="744"/>
                  </a:lnTo>
                  <a:cubicBezTo>
                    <a:pt x="10820" y="744"/>
                    <a:pt x="10951" y="634"/>
                    <a:pt x="10951" y="482"/>
                  </a:cubicBezTo>
                  <a:lnTo>
                    <a:pt x="10951" y="262"/>
                  </a:lnTo>
                  <a:cubicBezTo>
                    <a:pt x="10951" y="110"/>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5"/>
            <p:cNvSpPr/>
            <p:nvPr/>
          </p:nvSpPr>
          <p:spPr>
            <a:xfrm>
              <a:off x="4113706" y="2603093"/>
              <a:ext cx="1577158" cy="124839"/>
            </a:xfrm>
            <a:custGeom>
              <a:avLst/>
              <a:gdLst/>
              <a:ahLst/>
              <a:cxnLst/>
              <a:rect l="l" t="t" r="r" b="b"/>
              <a:pathLst>
                <a:path w="11067" h="876" extrusionOk="0">
                  <a:moveTo>
                    <a:pt x="10737" y="110"/>
                  </a:moveTo>
                  <a:cubicBezTo>
                    <a:pt x="10867" y="110"/>
                    <a:pt x="10956" y="220"/>
                    <a:pt x="10956" y="325"/>
                  </a:cubicBezTo>
                  <a:lnTo>
                    <a:pt x="10956" y="545"/>
                  </a:lnTo>
                  <a:cubicBezTo>
                    <a:pt x="10956" y="655"/>
                    <a:pt x="10867" y="765"/>
                    <a:pt x="10737" y="765"/>
                  </a:cubicBezTo>
                  <a:lnTo>
                    <a:pt x="352" y="765"/>
                  </a:lnTo>
                  <a:cubicBezTo>
                    <a:pt x="221" y="765"/>
                    <a:pt x="132" y="655"/>
                    <a:pt x="132" y="545"/>
                  </a:cubicBezTo>
                  <a:lnTo>
                    <a:pt x="132" y="325"/>
                  </a:lnTo>
                  <a:cubicBezTo>
                    <a:pt x="132" y="220"/>
                    <a:pt x="221" y="110"/>
                    <a:pt x="352" y="110"/>
                  </a:cubicBezTo>
                  <a:close/>
                  <a:moveTo>
                    <a:pt x="352" y="0"/>
                  </a:moveTo>
                  <a:cubicBezTo>
                    <a:pt x="153" y="0"/>
                    <a:pt x="1" y="152"/>
                    <a:pt x="1" y="325"/>
                  </a:cubicBezTo>
                  <a:lnTo>
                    <a:pt x="1" y="545"/>
                  </a:lnTo>
                  <a:cubicBezTo>
                    <a:pt x="1" y="718"/>
                    <a:pt x="153" y="875"/>
                    <a:pt x="352" y="875"/>
                  </a:cubicBezTo>
                  <a:lnTo>
                    <a:pt x="10737" y="875"/>
                  </a:lnTo>
                  <a:cubicBezTo>
                    <a:pt x="10909" y="875"/>
                    <a:pt x="11066" y="718"/>
                    <a:pt x="11066" y="545"/>
                  </a:cubicBezTo>
                  <a:lnTo>
                    <a:pt x="11066" y="325"/>
                  </a:lnTo>
                  <a:cubicBezTo>
                    <a:pt x="11066" y="152"/>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5"/>
            <p:cNvSpPr/>
            <p:nvPr/>
          </p:nvSpPr>
          <p:spPr>
            <a:xfrm>
              <a:off x="4120095" y="1968766"/>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5"/>
            <p:cNvSpPr/>
            <p:nvPr/>
          </p:nvSpPr>
          <p:spPr>
            <a:xfrm>
              <a:off x="4113706" y="1962780"/>
              <a:ext cx="1577158" cy="120991"/>
            </a:xfrm>
            <a:custGeom>
              <a:avLst/>
              <a:gdLst/>
              <a:ahLst/>
              <a:cxnLst/>
              <a:rect l="l" t="t" r="r" b="b"/>
              <a:pathLst>
                <a:path w="11067" h="849" extrusionOk="0">
                  <a:moveTo>
                    <a:pt x="10737" y="105"/>
                  </a:moveTo>
                  <a:cubicBezTo>
                    <a:pt x="10867" y="105"/>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05"/>
                    <a:pt x="352" y="105"/>
                  </a:cubicBezTo>
                  <a:close/>
                  <a:moveTo>
                    <a:pt x="352" y="0"/>
                  </a:moveTo>
                  <a:cubicBezTo>
                    <a:pt x="153" y="0"/>
                    <a:pt x="1" y="131"/>
                    <a:pt x="1" y="325"/>
                  </a:cubicBezTo>
                  <a:lnTo>
                    <a:pt x="1" y="524"/>
                  </a:lnTo>
                  <a:cubicBezTo>
                    <a:pt x="1" y="718"/>
                    <a:pt x="153" y="849"/>
                    <a:pt x="352" y="849"/>
                  </a:cubicBezTo>
                  <a:lnTo>
                    <a:pt x="10737" y="849"/>
                  </a:lnTo>
                  <a:cubicBezTo>
                    <a:pt x="10909" y="849"/>
                    <a:pt x="11066" y="718"/>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5"/>
            <p:cNvSpPr/>
            <p:nvPr/>
          </p:nvSpPr>
          <p:spPr>
            <a:xfrm>
              <a:off x="4120095" y="2761283"/>
              <a:ext cx="1560770" cy="109163"/>
            </a:xfrm>
            <a:custGeom>
              <a:avLst/>
              <a:gdLst/>
              <a:ahLst/>
              <a:cxnLst/>
              <a:rect l="l" t="t" r="r" b="b"/>
              <a:pathLst>
                <a:path w="10952" h="766" extrusionOk="0">
                  <a:moveTo>
                    <a:pt x="284" y="1"/>
                  </a:moveTo>
                  <a:cubicBezTo>
                    <a:pt x="132" y="1"/>
                    <a:pt x="1" y="132"/>
                    <a:pt x="1" y="289"/>
                  </a:cubicBezTo>
                  <a:lnTo>
                    <a:pt x="1" y="483"/>
                  </a:lnTo>
                  <a:cubicBezTo>
                    <a:pt x="1" y="634"/>
                    <a:pt x="132" y="765"/>
                    <a:pt x="284" y="765"/>
                  </a:cubicBezTo>
                  <a:lnTo>
                    <a:pt x="10669" y="765"/>
                  </a:lnTo>
                  <a:cubicBezTo>
                    <a:pt x="10820" y="765"/>
                    <a:pt x="10951" y="634"/>
                    <a:pt x="10951" y="483"/>
                  </a:cubicBezTo>
                  <a:lnTo>
                    <a:pt x="10951" y="289"/>
                  </a:lnTo>
                  <a:cubicBezTo>
                    <a:pt x="10951" y="132"/>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5"/>
            <p:cNvSpPr/>
            <p:nvPr/>
          </p:nvSpPr>
          <p:spPr>
            <a:xfrm>
              <a:off x="4113706" y="2755298"/>
              <a:ext cx="1577158" cy="121846"/>
            </a:xfrm>
            <a:custGeom>
              <a:avLst/>
              <a:gdLst/>
              <a:ahLst/>
              <a:cxnLst/>
              <a:rect l="l" t="t" r="r" b="b"/>
              <a:pathLst>
                <a:path w="11067" h="855" extrusionOk="0">
                  <a:moveTo>
                    <a:pt x="10737" y="111"/>
                  </a:moveTo>
                  <a:cubicBezTo>
                    <a:pt x="10867" y="111"/>
                    <a:pt x="10956" y="200"/>
                    <a:pt x="10956" y="331"/>
                  </a:cubicBezTo>
                  <a:lnTo>
                    <a:pt x="10956" y="525"/>
                  </a:lnTo>
                  <a:cubicBezTo>
                    <a:pt x="10956" y="655"/>
                    <a:pt x="10867" y="744"/>
                    <a:pt x="10737" y="744"/>
                  </a:cubicBezTo>
                  <a:lnTo>
                    <a:pt x="352" y="744"/>
                  </a:lnTo>
                  <a:cubicBezTo>
                    <a:pt x="221" y="744"/>
                    <a:pt x="132" y="655"/>
                    <a:pt x="132" y="525"/>
                  </a:cubicBezTo>
                  <a:lnTo>
                    <a:pt x="132" y="331"/>
                  </a:lnTo>
                  <a:cubicBezTo>
                    <a:pt x="132" y="200"/>
                    <a:pt x="221" y="111"/>
                    <a:pt x="352" y="111"/>
                  </a:cubicBezTo>
                  <a:close/>
                  <a:moveTo>
                    <a:pt x="352" y="1"/>
                  </a:moveTo>
                  <a:cubicBezTo>
                    <a:pt x="153" y="1"/>
                    <a:pt x="1" y="153"/>
                    <a:pt x="1" y="331"/>
                  </a:cubicBezTo>
                  <a:lnTo>
                    <a:pt x="1" y="525"/>
                  </a:lnTo>
                  <a:cubicBezTo>
                    <a:pt x="1" y="724"/>
                    <a:pt x="153" y="854"/>
                    <a:pt x="352" y="854"/>
                  </a:cubicBezTo>
                  <a:lnTo>
                    <a:pt x="10737" y="854"/>
                  </a:lnTo>
                  <a:cubicBezTo>
                    <a:pt x="10909" y="854"/>
                    <a:pt x="11066" y="724"/>
                    <a:pt x="11066" y="525"/>
                  </a:cubicBezTo>
                  <a:lnTo>
                    <a:pt x="11066" y="331"/>
                  </a:lnTo>
                  <a:cubicBezTo>
                    <a:pt x="11066" y="153"/>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5"/>
            <p:cNvSpPr/>
            <p:nvPr/>
          </p:nvSpPr>
          <p:spPr>
            <a:xfrm>
              <a:off x="5938990" y="1051406"/>
              <a:ext cx="1838236" cy="2157744"/>
            </a:xfrm>
            <a:custGeom>
              <a:avLst/>
              <a:gdLst/>
              <a:ahLst/>
              <a:cxnLst/>
              <a:rect l="l" t="t" r="r" b="b"/>
              <a:pathLst>
                <a:path w="12899" h="15141" extrusionOk="0">
                  <a:moveTo>
                    <a:pt x="12569" y="111"/>
                  </a:moveTo>
                  <a:cubicBezTo>
                    <a:pt x="12679" y="111"/>
                    <a:pt x="12789" y="195"/>
                    <a:pt x="12789" y="326"/>
                  </a:cubicBezTo>
                  <a:lnTo>
                    <a:pt x="12789" y="14795"/>
                  </a:lnTo>
                  <a:cubicBezTo>
                    <a:pt x="12789" y="14926"/>
                    <a:pt x="12679" y="15010"/>
                    <a:pt x="12569" y="15010"/>
                  </a:cubicBezTo>
                  <a:lnTo>
                    <a:pt x="330" y="15010"/>
                  </a:lnTo>
                  <a:cubicBezTo>
                    <a:pt x="220" y="15010"/>
                    <a:pt x="110" y="14926"/>
                    <a:pt x="110" y="14795"/>
                  </a:cubicBezTo>
                  <a:lnTo>
                    <a:pt x="110" y="326"/>
                  </a:lnTo>
                  <a:cubicBezTo>
                    <a:pt x="110" y="195"/>
                    <a:pt x="220" y="111"/>
                    <a:pt x="330" y="111"/>
                  </a:cubicBezTo>
                  <a:close/>
                  <a:moveTo>
                    <a:pt x="330" y="1"/>
                  </a:moveTo>
                  <a:cubicBezTo>
                    <a:pt x="152" y="1"/>
                    <a:pt x="0" y="132"/>
                    <a:pt x="0" y="326"/>
                  </a:cubicBezTo>
                  <a:lnTo>
                    <a:pt x="0" y="14795"/>
                  </a:lnTo>
                  <a:cubicBezTo>
                    <a:pt x="0" y="14989"/>
                    <a:pt x="152" y="15141"/>
                    <a:pt x="330" y="15141"/>
                  </a:cubicBezTo>
                  <a:lnTo>
                    <a:pt x="12569" y="15141"/>
                  </a:lnTo>
                  <a:cubicBezTo>
                    <a:pt x="12742" y="15141"/>
                    <a:pt x="12899" y="14989"/>
                    <a:pt x="12899" y="14795"/>
                  </a:cubicBezTo>
                  <a:lnTo>
                    <a:pt x="12899" y="326"/>
                  </a:lnTo>
                  <a:cubicBezTo>
                    <a:pt x="12899" y="132"/>
                    <a:pt x="12742" y="1"/>
                    <a:pt x="1256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5"/>
            <p:cNvSpPr/>
            <p:nvPr/>
          </p:nvSpPr>
          <p:spPr>
            <a:xfrm>
              <a:off x="6980761" y="1436620"/>
              <a:ext cx="1517446" cy="1051724"/>
            </a:xfrm>
            <a:custGeom>
              <a:avLst/>
              <a:gdLst/>
              <a:ahLst/>
              <a:cxnLst/>
              <a:rect l="l" t="t" r="r" b="b"/>
              <a:pathLst>
                <a:path w="10648" h="7380" extrusionOk="0">
                  <a:moveTo>
                    <a:pt x="284" y="0"/>
                  </a:moveTo>
                  <a:cubicBezTo>
                    <a:pt x="132" y="0"/>
                    <a:pt x="1" y="110"/>
                    <a:pt x="1" y="262"/>
                  </a:cubicBezTo>
                  <a:lnTo>
                    <a:pt x="1" y="7096"/>
                  </a:lnTo>
                  <a:cubicBezTo>
                    <a:pt x="1" y="7248"/>
                    <a:pt x="132" y="7379"/>
                    <a:pt x="284" y="7379"/>
                  </a:cubicBezTo>
                  <a:lnTo>
                    <a:pt x="10386" y="7379"/>
                  </a:lnTo>
                  <a:cubicBezTo>
                    <a:pt x="10538" y="7379"/>
                    <a:pt x="10648" y="7248"/>
                    <a:pt x="10648" y="7096"/>
                  </a:cubicBezTo>
                  <a:lnTo>
                    <a:pt x="10648" y="262"/>
                  </a:lnTo>
                  <a:cubicBezTo>
                    <a:pt x="10648" y="110"/>
                    <a:pt x="10538" y="0"/>
                    <a:pt x="103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5"/>
            <p:cNvSpPr/>
            <p:nvPr/>
          </p:nvSpPr>
          <p:spPr>
            <a:xfrm>
              <a:off x="6974918" y="1427642"/>
              <a:ext cx="1532980" cy="1069538"/>
            </a:xfrm>
            <a:custGeom>
              <a:avLst/>
              <a:gdLst/>
              <a:ahLst/>
              <a:cxnLst/>
              <a:rect l="l" t="t" r="r" b="b"/>
              <a:pathLst>
                <a:path w="10757" h="7505" extrusionOk="0">
                  <a:moveTo>
                    <a:pt x="10427" y="110"/>
                  </a:moveTo>
                  <a:cubicBezTo>
                    <a:pt x="10537" y="110"/>
                    <a:pt x="10647" y="220"/>
                    <a:pt x="10647" y="325"/>
                  </a:cubicBezTo>
                  <a:lnTo>
                    <a:pt x="10647" y="7159"/>
                  </a:lnTo>
                  <a:cubicBezTo>
                    <a:pt x="10647" y="7290"/>
                    <a:pt x="10537" y="7374"/>
                    <a:pt x="10427" y="7374"/>
                  </a:cubicBezTo>
                  <a:lnTo>
                    <a:pt x="325" y="7374"/>
                  </a:lnTo>
                  <a:cubicBezTo>
                    <a:pt x="194" y="7374"/>
                    <a:pt x="105" y="7290"/>
                    <a:pt x="105" y="7159"/>
                  </a:cubicBezTo>
                  <a:lnTo>
                    <a:pt x="105" y="325"/>
                  </a:lnTo>
                  <a:cubicBezTo>
                    <a:pt x="105" y="220"/>
                    <a:pt x="194" y="110"/>
                    <a:pt x="325" y="110"/>
                  </a:cubicBezTo>
                  <a:close/>
                  <a:moveTo>
                    <a:pt x="325" y="0"/>
                  </a:moveTo>
                  <a:cubicBezTo>
                    <a:pt x="131" y="0"/>
                    <a:pt x="0" y="152"/>
                    <a:pt x="0" y="325"/>
                  </a:cubicBezTo>
                  <a:lnTo>
                    <a:pt x="0" y="7159"/>
                  </a:lnTo>
                  <a:cubicBezTo>
                    <a:pt x="0" y="7353"/>
                    <a:pt x="131" y="7505"/>
                    <a:pt x="325" y="7505"/>
                  </a:cubicBezTo>
                  <a:lnTo>
                    <a:pt x="10427" y="7505"/>
                  </a:lnTo>
                  <a:cubicBezTo>
                    <a:pt x="10605" y="7505"/>
                    <a:pt x="10757" y="7353"/>
                    <a:pt x="10757" y="7159"/>
                  </a:cubicBezTo>
                  <a:lnTo>
                    <a:pt x="10757" y="325"/>
                  </a:lnTo>
                  <a:cubicBezTo>
                    <a:pt x="10757" y="152"/>
                    <a:pt x="10605" y="0"/>
                    <a:pt x="1042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5"/>
            <p:cNvSpPr/>
            <p:nvPr/>
          </p:nvSpPr>
          <p:spPr>
            <a:xfrm>
              <a:off x="7524876" y="1735044"/>
              <a:ext cx="447909" cy="448051"/>
            </a:xfrm>
            <a:custGeom>
              <a:avLst/>
              <a:gdLst/>
              <a:ahLst/>
              <a:cxnLst/>
              <a:rect l="l" t="t" r="r" b="b"/>
              <a:pathLst>
                <a:path w="3143" h="3144" extrusionOk="0">
                  <a:moveTo>
                    <a:pt x="1572" y="1"/>
                  </a:moveTo>
                  <a:cubicBezTo>
                    <a:pt x="697" y="1"/>
                    <a:pt x="1" y="703"/>
                    <a:pt x="1" y="1572"/>
                  </a:cubicBezTo>
                  <a:cubicBezTo>
                    <a:pt x="1" y="2447"/>
                    <a:pt x="697" y="3143"/>
                    <a:pt x="1572" y="3143"/>
                  </a:cubicBezTo>
                  <a:cubicBezTo>
                    <a:pt x="2446" y="3143"/>
                    <a:pt x="3143" y="2447"/>
                    <a:pt x="3143" y="1572"/>
                  </a:cubicBezTo>
                  <a:cubicBezTo>
                    <a:pt x="3143" y="703"/>
                    <a:pt x="2446" y="1"/>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5"/>
            <p:cNvSpPr/>
            <p:nvPr/>
          </p:nvSpPr>
          <p:spPr>
            <a:xfrm>
              <a:off x="7518891" y="1729201"/>
              <a:ext cx="463585" cy="460592"/>
            </a:xfrm>
            <a:custGeom>
              <a:avLst/>
              <a:gdLst/>
              <a:ahLst/>
              <a:cxnLst/>
              <a:rect l="l" t="t" r="r" b="b"/>
              <a:pathLst>
                <a:path w="3253" h="3232" extrusionOk="0">
                  <a:moveTo>
                    <a:pt x="1614" y="110"/>
                  </a:moveTo>
                  <a:cubicBezTo>
                    <a:pt x="2441" y="110"/>
                    <a:pt x="3122" y="786"/>
                    <a:pt x="3122" y="1613"/>
                  </a:cubicBezTo>
                  <a:cubicBezTo>
                    <a:pt x="3122" y="2446"/>
                    <a:pt x="2441" y="3121"/>
                    <a:pt x="1614" y="3121"/>
                  </a:cubicBezTo>
                  <a:cubicBezTo>
                    <a:pt x="786" y="3121"/>
                    <a:pt x="111" y="2446"/>
                    <a:pt x="111" y="1613"/>
                  </a:cubicBezTo>
                  <a:cubicBezTo>
                    <a:pt x="111" y="786"/>
                    <a:pt x="786" y="110"/>
                    <a:pt x="1614" y="110"/>
                  </a:cubicBezTo>
                  <a:close/>
                  <a:moveTo>
                    <a:pt x="1614" y="0"/>
                  </a:moveTo>
                  <a:cubicBezTo>
                    <a:pt x="718" y="0"/>
                    <a:pt x="1" y="723"/>
                    <a:pt x="1" y="1613"/>
                  </a:cubicBezTo>
                  <a:cubicBezTo>
                    <a:pt x="1" y="2509"/>
                    <a:pt x="718" y="3231"/>
                    <a:pt x="1614" y="3231"/>
                  </a:cubicBezTo>
                  <a:cubicBezTo>
                    <a:pt x="2509" y="3231"/>
                    <a:pt x="3253" y="2509"/>
                    <a:pt x="3253" y="1613"/>
                  </a:cubicBezTo>
                  <a:cubicBezTo>
                    <a:pt x="3253" y="723"/>
                    <a:pt x="2509" y="0"/>
                    <a:pt x="161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5"/>
            <p:cNvSpPr/>
            <p:nvPr/>
          </p:nvSpPr>
          <p:spPr>
            <a:xfrm>
              <a:off x="7698742" y="1875419"/>
              <a:ext cx="165169" cy="174005"/>
            </a:xfrm>
            <a:custGeom>
              <a:avLst/>
              <a:gdLst/>
              <a:ahLst/>
              <a:cxnLst/>
              <a:rect l="l" t="t" r="r" b="b"/>
              <a:pathLst>
                <a:path w="1159" h="1221" extrusionOk="0">
                  <a:moveTo>
                    <a:pt x="1" y="1"/>
                  </a:moveTo>
                  <a:lnTo>
                    <a:pt x="1" y="1221"/>
                  </a:lnTo>
                  <a:lnTo>
                    <a:pt x="1158" y="6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5"/>
            <p:cNvSpPr/>
            <p:nvPr/>
          </p:nvSpPr>
          <p:spPr>
            <a:xfrm>
              <a:off x="7689906" y="1862736"/>
              <a:ext cx="189681" cy="199371"/>
            </a:xfrm>
            <a:custGeom>
              <a:avLst/>
              <a:gdLst/>
              <a:ahLst/>
              <a:cxnLst/>
              <a:rect l="l" t="t" r="r" b="b"/>
              <a:pathLst>
                <a:path w="1331" h="1399" extrusionOk="0">
                  <a:moveTo>
                    <a:pt x="110" y="199"/>
                  </a:moveTo>
                  <a:lnTo>
                    <a:pt x="1089" y="744"/>
                  </a:lnTo>
                  <a:lnTo>
                    <a:pt x="110" y="1226"/>
                  </a:lnTo>
                  <a:lnTo>
                    <a:pt x="110" y="199"/>
                  </a:lnTo>
                  <a:close/>
                  <a:moveTo>
                    <a:pt x="0" y="0"/>
                  </a:moveTo>
                  <a:lnTo>
                    <a:pt x="0" y="90"/>
                  </a:lnTo>
                  <a:lnTo>
                    <a:pt x="0" y="1399"/>
                  </a:lnTo>
                  <a:lnTo>
                    <a:pt x="1330" y="744"/>
                  </a:lnTo>
                  <a:lnTo>
                    <a:pt x="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5"/>
            <p:cNvSpPr/>
            <p:nvPr/>
          </p:nvSpPr>
          <p:spPr>
            <a:xfrm>
              <a:off x="6069532" y="2947833"/>
              <a:ext cx="1545806" cy="121846"/>
            </a:xfrm>
            <a:custGeom>
              <a:avLst/>
              <a:gdLst/>
              <a:ahLst/>
              <a:cxnLst/>
              <a:rect l="l" t="t" r="r" b="b"/>
              <a:pathLst>
                <a:path w="10847" h="855" extrusionOk="0">
                  <a:moveTo>
                    <a:pt x="435" y="1"/>
                  </a:moveTo>
                  <a:cubicBezTo>
                    <a:pt x="200" y="1"/>
                    <a:pt x="1" y="179"/>
                    <a:pt x="1" y="420"/>
                  </a:cubicBezTo>
                  <a:cubicBezTo>
                    <a:pt x="1" y="656"/>
                    <a:pt x="200" y="855"/>
                    <a:pt x="435" y="855"/>
                  </a:cubicBezTo>
                  <a:lnTo>
                    <a:pt x="10412" y="855"/>
                  </a:lnTo>
                  <a:cubicBezTo>
                    <a:pt x="10647" y="855"/>
                    <a:pt x="10846" y="656"/>
                    <a:pt x="10846" y="420"/>
                  </a:cubicBezTo>
                  <a:cubicBezTo>
                    <a:pt x="10846" y="179"/>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5"/>
            <p:cNvSpPr/>
            <p:nvPr/>
          </p:nvSpPr>
          <p:spPr>
            <a:xfrm>
              <a:off x="6076217" y="2938997"/>
              <a:ext cx="1563762" cy="139660"/>
            </a:xfrm>
            <a:custGeom>
              <a:avLst/>
              <a:gdLst/>
              <a:ahLst/>
              <a:cxnLst/>
              <a:rect l="l" t="t" r="r" b="b"/>
              <a:pathLst>
                <a:path w="10973" h="980" extrusionOk="0">
                  <a:moveTo>
                    <a:pt x="10475" y="110"/>
                  </a:moveTo>
                  <a:cubicBezTo>
                    <a:pt x="10689" y="110"/>
                    <a:pt x="10841" y="283"/>
                    <a:pt x="10841" y="482"/>
                  </a:cubicBezTo>
                  <a:cubicBezTo>
                    <a:pt x="10841" y="697"/>
                    <a:pt x="10689" y="848"/>
                    <a:pt x="10475" y="848"/>
                  </a:cubicBezTo>
                  <a:lnTo>
                    <a:pt x="498" y="848"/>
                  </a:lnTo>
                  <a:cubicBezTo>
                    <a:pt x="284" y="848"/>
                    <a:pt x="106" y="697"/>
                    <a:pt x="106" y="482"/>
                  </a:cubicBezTo>
                  <a:cubicBezTo>
                    <a:pt x="106" y="283"/>
                    <a:pt x="284" y="110"/>
                    <a:pt x="498" y="110"/>
                  </a:cubicBezTo>
                  <a:close/>
                  <a:moveTo>
                    <a:pt x="498" y="0"/>
                  </a:moveTo>
                  <a:cubicBezTo>
                    <a:pt x="216" y="0"/>
                    <a:pt x="1" y="220"/>
                    <a:pt x="1" y="482"/>
                  </a:cubicBezTo>
                  <a:cubicBezTo>
                    <a:pt x="1" y="765"/>
                    <a:pt x="216" y="979"/>
                    <a:pt x="498" y="979"/>
                  </a:cubicBezTo>
                  <a:lnTo>
                    <a:pt x="10475" y="979"/>
                  </a:lnTo>
                  <a:cubicBezTo>
                    <a:pt x="10757" y="979"/>
                    <a:pt x="10972" y="765"/>
                    <a:pt x="10972" y="482"/>
                  </a:cubicBezTo>
                  <a:cubicBezTo>
                    <a:pt x="10972" y="220"/>
                    <a:pt x="10757" y="0"/>
                    <a:pt x="1047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5"/>
            <p:cNvSpPr/>
            <p:nvPr/>
          </p:nvSpPr>
          <p:spPr>
            <a:xfrm>
              <a:off x="6069532" y="2752305"/>
              <a:ext cx="1545806" cy="121133"/>
            </a:xfrm>
            <a:custGeom>
              <a:avLst/>
              <a:gdLst/>
              <a:ahLst/>
              <a:cxnLst/>
              <a:rect l="l" t="t" r="r" b="b"/>
              <a:pathLst>
                <a:path w="10847" h="850" extrusionOk="0">
                  <a:moveTo>
                    <a:pt x="435" y="1"/>
                  </a:moveTo>
                  <a:cubicBezTo>
                    <a:pt x="200" y="1"/>
                    <a:pt x="1" y="195"/>
                    <a:pt x="1" y="436"/>
                  </a:cubicBezTo>
                  <a:cubicBezTo>
                    <a:pt x="1" y="676"/>
                    <a:pt x="200" y="849"/>
                    <a:pt x="435" y="849"/>
                  </a:cubicBezTo>
                  <a:lnTo>
                    <a:pt x="10412" y="849"/>
                  </a:lnTo>
                  <a:cubicBezTo>
                    <a:pt x="10647" y="849"/>
                    <a:pt x="10846" y="676"/>
                    <a:pt x="10846" y="436"/>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5"/>
            <p:cNvSpPr/>
            <p:nvPr/>
          </p:nvSpPr>
          <p:spPr>
            <a:xfrm>
              <a:off x="6076217" y="2742614"/>
              <a:ext cx="1563762" cy="140515"/>
            </a:xfrm>
            <a:custGeom>
              <a:avLst/>
              <a:gdLst/>
              <a:ahLst/>
              <a:cxnLst/>
              <a:rect l="l" t="t" r="r" b="b"/>
              <a:pathLst>
                <a:path w="10973" h="986" extrusionOk="0">
                  <a:moveTo>
                    <a:pt x="10475" y="111"/>
                  </a:moveTo>
                  <a:cubicBezTo>
                    <a:pt x="10689" y="111"/>
                    <a:pt x="10841" y="289"/>
                    <a:pt x="10841" y="504"/>
                  </a:cubicBezTo>
                  <a:cubicBezTo>
                    <a:pt x="10841" y="703"/>
                    <a:pt x="10689" y="875"/>
                    <a:pt x="10475" y="875"/>
                  </a:cubicBezTo>
                  <a:lnTo>
                    <a:pt x="498" y="875"/>
                  </a:lnTo>
                  <a:cubicBezTo>
                    <a:pt x="284" y="875"/>
                    <a:pt x="106" y="703"/>
                    <a:pt x="106" y="504"/>
                  </a:cubicBezTo>
                  <a:cubicBezTo>
                    <a:pt x="106" y="289"/>
                    <a:pt x="284" y="111"/>
                    <a:pt x="498" y="111"/>
                  </a:cubicBezTo>
                  <a:close/>
                  <a:moveTo>
                    <a:pt x="498" y="1"/>
                  </a:moveTo>
                  <a:cubicBezTo>
                    <a:pt x="216" y="1"/>
                    <a:pt x="1" y="221"/>
                    <a:pt x="1" y="504"/>
                  </a:cubicBezTo>
                  <a:cubicBezTo>
                    <a:pt x="1" y="765"/>
                    <a:pt x="216" y="985"/>
                    <a:pt x="498" y="985"/>
                  </a:cubicBezTo>
                  <a:lnTo>
                    <a:pt x="10475" y="985"/>
                  </a:lnTo>
                  <a:cubicBezTo>
                    <a:pt x="10757" y="985"/>
                    <a:pt x="10972" y="765"/>
                    <a:pt x="10972" y="504"/>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5"/>
            <p:cNvSpPr/>
            <p:nvPr/>
          </p:nvSpPr>
          <p:spPr>
            <a:xfrm>
              <a:off x="6069532" y="2544093"/>
              <a:ext cx="1545806" cy="124126"/>
            </a:xfrm>
            <a:custGeom>
              <a:avLst/>
              <a:gdLst/>
              <a:ahLst/>
              <a:cxnLst/>
              <a:rect l="l" t="t" r="r" b="b"/>
              <a:pathLst>
                <a:path w="10847" h="871" extrusionOk="0">
                  <a:moveTo>
                    <a:pt x="435" y="1"/>
                  </a:moveTo>
                  <a:cubicBezTo>
                    <a:pt x="200" y="1"/>
                    <a:pt x="1" y="195"/>
                    <a:pt x="1" y="435"/>
                  </a:cubicBezTo>
                  <a:cubicBezTo>
                    <a:pt x="1" y="676"/>
                    <a:pt x="200" y="870"/>
                    <a:pt x="435" y="870"/>
                  </a:cubicBezTo>
                  <a:lnTo>
                    <a:pt x="10412" y="870"/>
                  </a:lnTo>
                  <a:cubicBezTo>
                    <a:pt x="10647" y="870"/>
                    <a:pt x="10846" y="676"/>
                    <a:pt x="10846" y="435"/>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5"/>
            <p:cNvSpPr/>
            <p:nvPr/>
          </p:nvSpPr>
          <p:spPr>
            <a:xfrm>
              <a:off x="6076217" y="2537395"/>
              <a:ext cx="1563762" cy="140515"/>
            </a:xfrm>
            <a:custGeom>
              <a:avLst/>
              <a:gdLst/>
              <a:ahLst/>
              <a:cxnLst/>
              <a:rect l="l" t="t" r="r" b="b"/>
              <a:pathLst>
                <a:path w="10973" h="986" extrusionOk="0">
                  <a:moveTo>
                    <a:pt x="10475" y="111"/>
                  </a:moveTo>
                  <a:cubicBezTo>
                    <a:pt x="10689" y="111"/>
                    <a:pt x="10841" y="289"/>
                    <a:pt x="10841" y="482"/>
                  </a:cubicBezTo>
                  <a:cubicBezTo>
                    <a:pt x="10841" y="702"/>
                    <a:pt x="10689" y="854"/>
                    <a:pt x="10475" y="854"/>
                  </a:cubicBezTo>
                  <a:lnTo>
                    <a:pt x="498" y="854"/>
                  </a:lnTo>
                  <a:cubicBezTo>
                    <a:pt x="284" y="854"/>
                    <a:pt x="106" y="702"/>
                    <a:pt x="106" y="482"/>
                  </a:cubicBezTo>
                  <a:cubicBezTo>
                    <a:pt x="106" y="289"/>
                    <a:pt x="284" y="111"/>
                    <a:pt x="498" y="111"/>
                  </a:cubicBezTo>
                  <a:close/>
                  <a:moveTo>
                    <a:pt x="498" y="1"/>
                  </a:moveTo>
                  <a:cubicBezTo>
                    <a:pt x="216" y="1"/>
                    <a:pt x="1" y="221"/>
                    <a:pt x="1" y="482"/>
                  </a:cubicBezTo>
                  <a:cubicBezTo>
                    <a:pt x="1" y="765"/>
                    <a:pt x="216" y="985"/>
                    <a:pt x="498" y="985"/>
                  </a:cubicBezTo>
                  <a:lnTo>
                    <a:pt x="10475" y="985"/>
                  </a:lnTo>
                  <a:cubicBezTo>
                    <a:pt x="10757" y="985"/>
                    <a:pt x="10972" y="765"/>
                    <a:pt x="10972" y="482"/>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5"/>
            <p:cNvSpPr/>
            <p:nvPr/>
          </p:nvSpPr>
          <p:spPr>
            <a:xfrm>
              <a:off x="5609072" y="933690"/>
              <a:ext cx="215048" cy="208065"/>
            </a:xfrm>
            <a:custGeom>
              <a:avLst/>
              <a:gdLst/>
              <a:ahLst/>
              <a:cxnLst/>
              <a:rect l="l" t="t" r="r" b="b"/>
              <a:pathLst>
                <a:path w="1509" h="1460" extrusionOk="0">
                  <a:moveTo>
                    <a:pt x="273" y="1"/>
                  </a:moveTo>
                  <a:cubicBezTo>
                    <a:pt x="210" y="1"/>
                    <a:pt x="145" y="28"/>
                    <a:pt x="90" y="83"/>
                  </a:cubicBezTo>
                  <a:cubicBezTo>
                    <a:pt x="1" y="172"/>
                    <a:pt x="1" y="324"/>
                    <a:pt x="90" y="434"/>
                  </a:cubicBezTo>
                  <a:lnTo>
                    <a:pt x="1048" y="1393"/>
                  </a:lnTo>
                  <a:cubicBezTo>
                    <a:pt x="1103" y="1437"/>
                    <a:pt x="1168" y="1459"/>
                    <a:pt x="1231" y="1459"/>
                  </a:cubicBezTo>
                  <a:cubicBezTo>
                    <a:pt x="1294" y="1459"/>
                    <a:pt x="1354" y="1437"/>
                    <a:pt x="1399" y="1393"/>
                  </a:cubicBezTo>
                  <a:cubicBezTo>
                    <a:pt x="1509" y="1283"/>
                    <a:pt x="1509" y="1131"/>
                    <a:pt x="1399" y="1042"/>
                  </a:cubicBezTo>
                  <a:lnTo>
                    <a:pt x="440" y="83"/>
                  </a:lnTo>
                  <a:cubicBezTo>
                    <a:pt x="396" y="28"/>
                    <a:pt x="336" y="1"/>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5"/>
            <p:cNvSpPr/>
            <p:nvPr/>
          </p:nvSpPr>
          <p:spPr>
            <a:xfrm>
              <a:off x="5600094" y="927705"/>
              <a:ext cx="230011" cy="222173"/>
            </a:xfrm>
            <a:custGeom>
              <a:avLst/>
              <a:gdLst/>
              <a:ahLst/>
              <a:cxnLst/>
              <a:rect l="l" t="t" r="r" b="b"/>
              <a:pathLst>
                <a:path w="1614" h="1559" extrusionOk="0">
                  <a:moveTo>
                    <a:pt x="327" y="104"/>
                  </a:moveTo>
                  <a:cubicBezTo>
                    <a:pt x="376" y="104"/>
                    <a:pt x="425" y="125"/>
                    <a:pt x="456" y="167"/>
                  </a:cubicBezTo>
                  <a:lnTo>
                    <a:pt x="1420" y="1131"/>
                  </a:lnTo>
                  <a:cubicBezTo>
                    <a:pt x="1504" y="1194"/>
                    <a:pt x="1504" y="1325"/>
                    <a:pt x="1420" y="1393"/>
                  </a:cubicBezTo>
                  <a:cubicBezTo>
                    <a:pt x="1386" y="1424"/>
                    <a:pt x="1341" y="1440"/>
                    <a:pt x="1295" y="1440"/>
                  </a:cubicBezTo>
                  <a:cubicBezTo>
                    <a:pt x="1248" y="1440"/>
                    <a:pt x="1200" y="1424"/>
                    <a:pt x="1158" y="1393"/>
                  </a:cubicBezTo>
                  <a:lnTo>
                    <a:pt x="195" y="429"/>
                  </a:lnTo>
                  <a:cubicBezTo>
                    <a:pt x="132" y="345"/>
                    <a:pt x="132" y="235"/>
                    <a:pt x="195" y="167"/>
                  </a:cubicBezTo>
                  <a:cubicBezTo>
                    <a:pt x="229" y="125"/>
                    <a:pt x="278" y="104"/>
                    <a:pt x="327" y="104"/>
                  </a:cubicBezTo>
                  <a:close/>
                  <a:moveTo>
                    <a:pt x="336" y="1"/>
                  </a:moveTo>
                  <a:cubicBezTo>
                    <a:pt x="257" y="1"/>
                    <a:pt x="176" y="28"/>
                    <a:pt x="111" y="83"/>
                  </a:cubicBezTo>
                  <a:cubicBezTo>
                    <a:pt x="1" y="193"/>
                    <a:pt x="1" y="387"/>
                    <a:pt x="111" y="518"/>
                  </a:cubicBezTo>
                  <a:lnTo>
                    <a:pt x="1069" y="1476"/>
                  </a:lnTo>
                  <a:cubicBezTo>
                    <a:pt x="1135" y="1531"/>
                    <a:pt x="1217" y="1559"/>
                    <a:pt x="1296" y="1559"/>
                  </a:cubicBezTo>
                  <a:cubicBezTo>
                    <a:pt x="1375" y="1559"/>
                    <a:pt x="1451" y="1531"/>
                    <a:pt x="1504" y="1476"/>
                  </a:cubicBezTo>
                  <a:cubicBezTo>
                    <a:pt x="1614" y="1346"/>
                    <a:pt x="1614" y="1152"/>
                    <a:pt x="1504" y="1042"/>
                  </a:cubicBezTo>
                  <a:lnTo>
                    <a:pt x="545" y="83"/>
                  </a:lnTo>
                  <a:cubicBezTo>
                    <a:pt x="490" y="28"/>
                    <a:pt x="414" y="1"/>
                    <a:pt x="3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5"/>
            <p:cNvSpPr/>
            <p:nvPr/>
          </p:nvSpPr>
          <p:spPr>
            <a:xfrm>
              <a:off x="5432214" y="768375"/>
              <a:ext cx="280032" cy="255093"/>
            </a:xfrm>
            <a:custGeom>
              <a:avLst/>
              <a:gdLst/>
              <a:ahLst/>
              <a:cxnLst/>
              <a:rect l="l" t="t" r="r" b="b"/>
              <a:pathLst>
                <a:path w="1965" h="1790" extrusionOk="0">
                  <a:moveTo>
                    <a:pt x="982" y="1"/>
                  </a:moveTo>
                  <a:cubicBezTo>
                    <a:pt x="753" y="1"/>
                    <a:pt x="524" y="89"/>
                    <a:pt x="351" y="264"/>
                  </a:cubicBezTo>
                  <a:cubicBezTo>
                    <a:pt x="0" y="610"/>
                    <a:pt x="0" y="1180"/>
                    <a:pt x="351" y="1526"/>
                  </a:cubicBezTo>
                  <a:cubicBezTo>
                    <a:pt x="524" y="1702"/>
                    <a:pt x="753" y="1789"/>
                    <a:pt x="982" y="1789"/>
                  </a:cubicBezTo>
                  <a:cubicBezTo>
                    <a:pt x="1211" y="1789"/>
                    <a:pt x="1441" y="1702"/>
                    <a:pt x="1613" y="1526"/>
                  </a:cubicBezTo>
                  <a:cubicBezTo>
                    <a:pt x="1964" y="1180"/>
                    <a:pt x="1964" y="610"/>
                    <a:pt x="1613" y="264"/>
                  </a:cubicBezTo>
                  <a:cubicBezTo>
                    <a:pt x="1441" y="89"/>
                    <a:pt x="1211" y="1"/>
                    <a:pt x="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5"/>
            <p:cNvSpPr/>
            <p:nvPr/>
          </p:nvSpPr>
          <p:spPr>
            <a:xfrm>
              <a:off x="5422523" y="759396"/>
              <a:ext cx="298701" cy="272479"/>
            </a:xfrm>
            <a:custGeom>
              <a:avLst/>
              <a:gdLst/>
              <a:ahLst/>
              <a:cxnLst/>
              <a:rect l="l" t="t" r="r" b="b"/>
              <a:pathLst>
                <a:path w="2096" h="1912" extrusionOk="0">
                  <a:moveTo>
                    <a:pt x="1048" y="121"/>
                  </a:moveTo>
                  <a:cubicBezTo>
                    <a:pt x="1261" y="121"/>
                    <a:pt x="1475" y="204"/>
                    <a:pt x="1640" y="369"/>
                  </a:cubicBezTo>
                  <a:cubicBezTo>
                    <a:pt x="1964" y="694"/>
                    <a:pt x="1964" y="1217"/>
                    <a:pt x="1640" y="1547"/>
                  </a:cubicBezTo>
                  <a:cubicBezTo>
                    <a:pt x="1475" y="1710"/>
                    <a:pt x="1261" y="1791"/>
                    <a:pt x="1048" y="1791"/>
                  </a:cubicBezTo>
                  <a:cubicBezTo>
                    <a:pt x="836" y="1791"/>
                    <a:pt x="624" y="1710"/>
                    <a:pt x="461" y="1547"/>
                  </a:cubicBezTo>
                  <a:cubicBezTo>
                    <a:pt x="131" y="1217"/>
                    <a:pt x="131" y="694"/>
                    <a:pt x="461" y="369"/>
                  </a:cubicBezTo>
                  <a:cubicBezTo>
                    <a:pt x="624" y="204"/>
                    <a:pt x="836" y="121"/>
                    <a:pt x="1048" y="121"/>
                  </a:cubicBezTo>
                  <a:close/>
                  <a:moveTo>
                    <a:pt x="1050" y="1"/>
                  </a:moveTo>
                  <a:cubicBezTo>
                    <a:pt x="804" y="1"/>
                    <a:pt x="558" y="94"/>
                    <a:pt x="372" y="280"/>
                  </a:cubicBezTo>
                  <a:cubicBezTo>
                    <a:pt x="0" y="652"/>
                    <a:pt x="0" y="1264"/>
                    <a:pt x="372" y="1636"/>
                  </a:cubicBezTo>
                  <a:cubicBezTo>
                    <a:pt x="558" y="1820"/>
                    <a:pt x="804" y="1911"/>
                    <a:pt x="1050" y="1911"/>
                  </a:cubicBezTo>
                  <a:cubicBezTo>
                    <a:pt x="1296" y="1911"/>
                    <a:pt x="1543" y="1820"/>
                    <a:pt x="1729" y="1636"/>
                  </a:cubicBezTo>
                  <a:cubicBezTo>
                    <a:pt x="2095" y="1264"/>
                    <a:pt x="2095" y="652"/>
                    <a:pt x="1729" y="280"/>
                  </a:cubicBezTo>
                  <a:cubicBezTo>
                    <a:pt x="1543" y="94"/>
                    <a:pt x="1296" y="1"/>
                    <a:pt x="105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5"/>
            <p:cNvSpPr/>
            <p:nvPr/>
          </p:nvSpPr>
          <p:spPr>
            <a:xfrm>
              <a:off x="5466559" y="799585"/>
              <a:ext cx="211342" cy="189681"/>
            </a:xfrm>
            <a:custGeom>
              <a:avLst/>
              <a:gdLst/>
              <a:ahLst/>
              <a:cxnLst/>
              <a:rect l="l" t="t" r="r" b="b"/>
              <a:pathLst>
                <a:path w="1483" h="1331" extrusionOk="0">
                  <a:moveTo>
                    <a:pt x="741" y="0"/>
                  </a:moveTo>
                  <a:cubicBezTo>
                    <a:pt x="567" y="0"/>
                    <a:pt x="393" y="66"/>
                    <a:pt x="262" y="197"/>
                  </a:cubicBezTo>
                  <a:cubicBezTo>
                    <a:pt x="0" y="459"/>
                    <a:pt x="0" y="893"/>
                    <a:pt x="262" y="1134"/>
                  </a:cubicBezTo>
                  <a:cubicBezTo>
                    <a:pt x="393" y="1265"/>
                    <a:pt x="567" y="1331"/>
                    <a:pt x="741" y="1331"/>
                  </a:cubicBezTo>
                  <a:cubicBezTo>
                    <a:pt x="915" y="1331"/>
                    <a:pt x="1090" y="1265"/>
                    <a:pt x="1221" y="1134"/>
                  </a:cubicBezTo>
                  <a:cubicBezTo>
                    <a:pt x="1482" y="893"/>
                    <a:pt x="1482" y="459"/>
                    <a:pt x="1221" y="197"/>
                  </a:cubicBezTo>
                  <a:cubicBezTo>
                    <a:pt x="1090" y="66"/>
                    <a:pt x="915" y="0"/>
                    <a:pt x="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5"/>
            <p:cNvSpPr/>
            <p:nvPr/>
          </p:nvSpPr>
          <p:spPr>
            <a:xfrm>
              <a:off x="5459861" y="790607"/>
              <a:ext cx="227731" cy="206925"/>
            </a:xfrm>
            <a:custGeom>
              <a:avLst/>
              <a:gdLst/>
              <a:ahLst/>
              <a:cxnLst/>
              <a:rect l="l" t="t" r="r" b="b"/>
              <a:pathLst>
                <a:path w="1598" h="1452" extrusionOk="0">
                  <a:moveTo>
                    <a:pt x="788" y="121"/>
                  </a:moveTo>
                  <a:cubicBezTo>
                    <a:pt x="947" y="121"/>
                    <a:pt x="1105" y="181"/>
                    <a:pt x="1226" y="302"/>
                  </a:cubicBezTo>
                  <a:cubicBezTo>
                    <a:pt x="1467" y="543"/>
                    <a:pt x="1467" y="935"/>
                    <a:pt x="1226" y="1176"/>
                  </a:cubicBezTo>
                  <a:cubicBezTo>
                    <a:pt x="1105" y="1297"/>
                    <a:pt x="947" y="1357"/>
                    <a:pt x="788" y="1357"/>
                  </a:cubicBezTo>
                  <a:cubicBezTo>
                    <a:pt x="630" y="1357"/>
                    <a:pt x="472" y="1297"/>
                    <a:pt x="351" y="1176"/>
                  </a:cubicBezTo>
                  <a:cubicBezTo>
                    <a:pt x="110" y="935"/>
                    <a:pt x="110" y="543"/>
                    <a:pt x="351" y="302"/>
                  </a:cubicBezTo>
                  <a:cubicBezTo>
                    <a:pt x="472" y="181"/>
                    <a:pt x="630" y="121"/>
                    <a:pt x="788" y="121"/>
                  </a:cubicBezTo>
                  <a:close/>
                  <a:moveTo>
                    <a:pt x="799" y="1"/>
                  </a:moveTo>
                  <a:cubicBezTo>
                    <a:pt x="614" y="1"/>
                    <a:pt x="430" y="71"/>
                    <a:pt x="288" y="213"/>
                  </a:cubicBezTo>
                  <a:cubicBezTo>
                    <a:pt x="0" y="501"/>
                    <a:pt x="0" y="956"/>
                    <a:pt x="288" y="1239"/>
                  </a:cubicBezTo>
                  <a:cubicBezTo>
                    <a:pt x="430" y="1381"/>
                    <a:pt x="614" y="1451"/>
                    <a:pt x="799" y="1451"/>
                  </a:cubicBezTo>
                  <a:cubicBezTo>
                    <a:pt x="983" y="1451"/>
                    <a:pt x="1168" y="1381"/>
                    <a:pt x="1309" y="1239"/>
                  </a:cubicBezTo>
                  <a:cubicBezTo>
                    <a:pt x="1597" y="956"/>
                    <a:pt x="1597" y="501"/>
                    <a:pt x="1309" y="213"/>
                  </a:cubicBezTo>
                  <a:cubicBezTo>
                    <a:pt x="1168" y="71"/>
                    <a:pt x="983" y="1"/>
                    <a:pt x="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613D3F46-FA48-287F-99EF-B82EC24070F2}"/>
              </a:ext>
            </a:extLst>
          </p:cNvPr>
          <p:cNvSpPr txBox="1"/>
          <p:nvPr/>
        </p:nvSpPr>
        <p:spPr>
          <a:xfrm>
            <a:off x="7795260" y="338839"/>
            <a:ext cx="775389" cy="246221"/>
          </a:xfrm>
          <a:prstGeom prst="rect">
            <a:avLst/>
          </a:prstGeom>
          <a:noFill/>
        </p:spPr>
        <p:txBody>
          <a:bodyPr wrap="square" rtlCol="0">
            <a:spAutoFit/>
          </a:bodyPr>
          <a:lstStyle/>
          <a:p>
            <a:r>
              <a:rPr lang="vi-VN" sz="1000" b="1">
                <a:latin typeface="Nunito" pitchFamily="2" charset="-93"/>
              </a:rPr>
              <a:t>Page 103</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4220"/>
        <p:cNvGrpSpPr/>
        <p:nvPr/>
      </p:nvGrpSpPr>
      <p:grpSpPr>
        <a:xfrm>
          <a:off x="0" y="0"/>
          <a:ext cx="0" cy="0"/>
          <a:chOff x="0" y="0"/>
          <a:chExt cx="0" cy="0"/>
        </a:xfrm>
      </p:grpSpPr>
      <p:sp>
        <p:nvSpPr>
          <p:cNvPr id="4221" name="Google Shape;4221;p65"/>
          <p:cNvSpPr txBox="1">
            <a:spLocks noGrp="1"/>
          </p:cNvSpPr>
          <p:nvPr>
            <p:ph type="body" idx="1"/>
          </p:nvPr>
        </p:nvSpPr>
        <p:spPr>
          <a:xfrm>
            <a:off x="501003" y="1093925"/>
            <a:ext cx="8033397" cy="3737275"/>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vi-VN" sz="1400" b="1">
                <a:solidFill>
                  <a:schemeClr val="dk1"/>
                </a:solidFill>
                <a:latin typeface="Montserrat"/>
                <a:ea typeface="Montserrat"/>
                <a:cs typeface="Montserrat"/>
                <a:sym typeface="Montserrat"/>
              </a:rPr>
              <a:t>Tài liệu</a:t>
            </a: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3"/>
              </a:rPr>
              <a:t>Left Leaning Red Black Tree (Insertion)</a:t>
            </a:r>
            <a:endParaRPr lang="en-US" sz="1200">
              <a:solidFill>
                <a:schemeClr val="dk1"/>
              </a:solidFill>
              <a:latin typeface="Nunito" pitchFamily="2" charset="-93"/>
            </a:endParaRPr>
          </a:p>
          <a:p>
            <a:pPr marL="38100" lvl="0" indent="0" algn="l" rtl="0">
              <a:lnSpc>
                <a:spcPct val="150000"/>
              </a:lnSpc>
              <a:spcBef>
                <a:spcPts val="0"/>
              </a:spcBef>
              <a:spcAft>
                <a:spcPts val="0"/>
              </a:spcAft>
              <a:buClr>
                <a:schemeClr val="accent1"/>
              </a:buClr>
              <a:buSzPts val="1200"/>
              <a:buNone/>
            </a:pPr>
            <a:endParaRPr lang="en-US" sz="1200">
              <a:solidFill>
                <a:schemeClr val="dk1"/>
              </a:solidFill>
              <a:latin typeface="Nunito" pitchFamily="2" charset="-93"/>
            </a:endParaRPr>
          </a:p>
          <a:p>
            <a:pPr marL="38100" indent="0">
              <a:lnSpc>
                <a:spcPct val="150000"/>
              </a:lnSpc>
              <a:buClr>
                <a:schemeClr val="accent1"/>
              </a:buClr>
              <a:buSzPts val="1200"/>
              <a:buNone/>
            </a:pPr>
            <a:r>
              <a:rPr lang="vi-VN" sz="1400" b="1">
                <a:solidFill>
                  <a:schemeClr val="dk1"/>
                </a:solidFill>
                <a:latin typeface="Montserrat"/>
                <a:ea typeface="Montserrat"/>
                <a:cs typeface="Montserrat"/>
                <a:sym typeface="Montserrat"/>
              </a:rPr>
              <a:t>Video</a:t>
            </a:r>
          </a:p>
          <a:p>
            <a:pPr marL="323850" indent="-285750">
              <a:lnSpc>
                <a:spcPct val="150000"/>
              </a:lnSpc>
              <a:buClr>
                <a:schemeClr val="accent1"/>
              </a:buClr>
              <a:buSzPct val="90000"/>
              <a:buFont typeface="Arial" panose="020B0604020202020204" pitchFamily="34" charset="0"/>
              <a:buChar char="•"/>
            </a:pPr>
            <a:r>
              <a:rPr lang="en-US" sz="1200">
                <a:solidFill>
                  <a:schemeClr val="dk1"/>
                </a:solidFill>
                <a:latin typeface="Nunito" pitchFamily="2" charset="-93"/>
                <a:ea typeface="Montserrat"/>
                <a:cs typeface="Montserrat"/>
                <a:sym typeface="Montserrat"/>
                <a:hlinkClick r:id="rId4"/>
              </a:rPr>
              <a:t>Red-black trees in 5 minutes — Insertions (strategy)</a:t>
            </a:r>
            <a:endParaRPr lang="en-US" sz="1200">
              <a:solidFill>
                <a:schemeClr val="dk1"/>
              </a:solidFill>
              <a:latin typeface="Nunito" pitchFamily="2" charset="-93"/>
              <a:ea typeface="Montserrat"/>
              <a:cs typeface="Montserrat"/>
              <a:sym typeface="Montserrat"/>
            </a:endParaRPr>
          </a:p>
          <a:p>
            <a:pPr marL="323850" indent="-285750">
              <a:lnSpc>
                <a:spcPct val="150000"/>
              </a:lnSpc>
              <a:buClr>
                <a:schemeClr val="accent1"/>
              </a:buClr>
              <a:buSzPts val="1200"/>
              <a:buFont typeface="Arial" panose="020B0604020202020204" pitchFamily="34" charset="0"/>
              <a:buChar char="•"/>
            </a:pPr>
            <a:r>
              <a:rPr lang="en-US" sz="1200">
                <a:solidFill>
                  <a:schemeClr val="dk1"/>
                </a:solidFill>
                <a:latin typeface="Nunito" pitchFamily="2" charset="-93"/>
                <a:hlinkClick r:id="rId5"/>
              </a:rPr>
              <a:t>Red-black trees in 5 minutes — Insertions (examples)</a:t>
            </a:r>
            <a:endParaRPr lang="en-US" sz="1200">
              <a:solidFill>
                <a:schemeClr val="dk1"/>
              </a:solidFill>
              <a:latin typeface="Nunito" pitchFamily="2" charset="-93"/>
            </a:endParaRPr>
          </a:p>
          <a:p>
            <a:pPr marL="323850" indent="-285750">
              <a:lnSpc>
                <a:spcPct val="150000"/>
              </a:lnSpc>
              <a:buClr>
                <a:schemeClr val="accent1"/>
              </a:buClr>
              <a:buSzPts val="1200"/>
              <a:buFont typeface="Arial" panose="020B0604020202020204" pitchFamily="34" charset="0"/>
              <a:buChar char="•"/>
            </a:pPr>
            <a:r>
              <a:rPr lang="en-US" sz="1200">
                <a:solidFill>
                  <a:schemeClr val="dk1"/>
                </a:solidFill>
                <a:latin typeface="Nunito" pitchFamily="2" charset="-93"/>
                <a:hlinkClick r:id="rId6"/>
              </a:rPr>
              <a:t>Red-black trees in 8 minutes — Deletions</a:t>
            </a:r>
            <a:endParaRPr lang="en-US" sz="1200">
              <a:solidFill>
                <a:schemeClr val="dk1"/>
              </a:solidFill>
              <a:latin typeface="Nunito" pitchFamily="2" charset="-93"/>
            </a:endParaRPr>
          </a:p>
          <a:p>
            <a:pPr marL="323850" indent="-285750">
              <a:lnSpc>
                <a:spcPct val="150000"/>
              </a:lnSpc>
              <a:buClr>
                <a:schemeClr val="accent1"/>
              </a:buClr>
              <a:buSzPts val="1200"/>
              <a:buFont typeface="Arial" panose="020B0604020202020204" pitchFamily="34" charset="0"/>
              <a:buChar char="•"/>
            </a:pPr>
            <a:r>
              <a:rPr lang="en-US" sz="1200">
                <a:solidFill>
                  <a:schemeClr val="dk1"/>
                </a:solidFill>
                <a:latin typeface="Nunito" pitchFamily="2" charset="-93"/>
                <a:hlinkClick r:id="rId7"/>
              </a:rPr>
              <a:t>Red-black trees in 6 minutes — Delete Fixes</a:t>
            </a:r>
            <a:endParaRPr lang="en-US" sz="1200">
              <a:solidFill>
                <a:schemeClr val="dk1"/>
              </a:solidFill>
              <a:latin typeface="Nunito" pitchFamily="2" charset="-93"/>
            </a:endParaRPr>
          </a:p>
          <a:p>
            <a:pPr marL="323850" indent="-285750">
              <a:lnSpc>
                <a:spcPct val="150000"/>
              </a:lnSpc>
              <a:buClr>
                <a:schemeClr val="accent1"/>
              </a:buClr>
              <a:buSzPts val="1200"/>
              <a:buFont typeface="Arial" panose="020B0604020202020204" pitchFamily="34" charset="0"/>
              <a:buChar char="•"/>
            </a:pPr>
            <a:endParaRPr lang="en-US" sz="1200">
              <a:solidFill>
                <a:schemeClr val="dk1"/>
              </a:solidFill>
              <a:latin typeface="Nunito" pitchFamily="2" charset="-93"/>
            </a:endParaRPr>
          </a:p>
          <a:p>
            <a:pPr marL="323850" indent="-285750">
              <a:lnSpc>
                <a:spcPct val="150000"/>
              </a:lnSpc>
              <a:buClr>
                <a:schemeClr val="accent1"/>
              </a:buClr>
              <a:buSzPts val="1200"/>
              <a:buFont typeface="Arial" panose="020B0604020202020204" pitchFamily="34" charset="0"/>
              <a:buChar char="•"/>
            </a:pPr>
            <a:endParaRPr lang="en-US" sz="1200">
              <a:solidFill>
                <a:schemeClr val="dk1"/>
              </a:solidFill>
              <a:latin typeface="Nunito" pitchFamily="2" charset="-93"/>
            </a:endParaRPr>
          </a:p>
        </p:txBody>
      </p:sp>
      <p:sp>
        <p:nvSpPr>
          <p:cNvPr id="4222" name="Google Shape;4222;p6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NGUỒN THAM KHẢO</a:t>
            </a:r>
            <a:endParaRPr/>
          </a:p>
        </p:txBody>
      </p:sp>
      <p:sp>
        <p:nvSpPr>
          <p:cNvPr id="4223" name="Google Shape;4223;p65"/>
          <p:cNvSpPr/>
          <p:nvPr/>
        </p:nvSpPr>
        <p:spPr>
          <a:xfrm>
            <a:off x="5978000" y="3978225"/>
            <a:ext cx="2392500" cy="4626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4" name="Google Shape;4224;p65"/>
          <p:cNvGrpSpPr/>
          <p:nvPr/>
        </p:nvGrpSpPr>
        <p:grpSpPr>
          <a:xfrm>
            <a:off x="6425344" y="2874194"/>
            <a:ext cx="2280005" cy="1691059"/>
            <a:chOff x="3790320" y="631277"/>
            <a:chExt cx="4717578" cy="3498984"/>
          </a:xfrm>
        </p:grpSpPr>
        <p:sp>
          <p:nvSpPr>
            <p:cNvPr id="4225" name="Google Shape;4225;p65"/>
            <p:cNvSpPr/>
            <p:nvPr/>
          </p:nvSpPr>
          <p:spPr>
            <a:xfrm>
              <a:off x="5441192" y="3349436"/>
              <a:ext cx="939711" cy="653123"/>
            </a:xfrm>
            <a:custGeom>
              <a:avLst/>
              <a:gdLst/>
              <a:ahLst/>
              <a:cxnLst/>
              <a:rect l="l" t="t" r="r" b="b"/>
              <a:pathLst>
                <a:path w="6594" h="4583" extrusionOk="0">
                  <a:moveTo>
                    <a:pt x="288" y="0"/>
                  </a:moveTo>
                  <a:cubicBezTo>
                    <a:pt x="131" y="0"/>
                    <a:pt x="0" y="110"/>
                    <a:pt x="0" y="262"/>
                  </a:cubicBezTo>
                  <a:lnTo>
                    <a:pt x="0" y="4300"/>
                  </a:lnTo>
                  <a:cubicBezTo>
                    <a:pt x="0" y="4452"/>
                    <a:pt x="131" y="4583"/>
                    <a:pt x="288" y="4583"/>
                  </a:cubicBezTo>
                  <a:lnTo>
                    <a:pt x="6332" y="4583"/>
                  </a:lnTo>
                  <a:cubicBezTo>
                    <a:pt x="6484" y="4583"/>
                    <a:pt x="6594" y="4452"/>
                    <a:pt x="6594" y="4300"/>
                  </a:cubicBezTo>
                  <a:lnTo>
                    <a:pt x="6594" y="262"/>
                  </a:lnTo>
                  <a:cubicBezTo>
                    <a:pt x="6594" y="110"/>
                    <a:pt x="6484" y="0"/>
                    <a:pt x="6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5"/>
            <p:cNvSpPr/>
            <p:nvPr/>
          </p:nvSpPr>
          <p:spPr>
            <a:xfrm>
              <a:off x="5435206" y="3339745"/>
              <a:ext cx="954674" cy="668799"/>
            </a:xfrm>
            <a:custGeom>
              <a:avLst/>
              <a:gdLst/>
              <a:ahLst/>
              <a:cxnLst/>
              <a:rect l="l" t="t" r="r" b="b"/>
              <a:pathLst>
                <a:path w="6699" h="4693" extrusionOk="0">
                  <a:moveTo>
                    <a:pt x="6374" y="110"/>
                  </a:moveTo>
                  <a:cubicBezTo>
                    <a:pt x="6484" y="110"/>
                    <a:pt x="6588" y="220"/>
                    <a:pt x="6588" y="330"/>
                  </a:cubicBezTo>
                  <a:lnTo>
                    <a:pt x="6588" y="4368"/>
                  </a:lnTo>
                  <a:cubicBezTo>
                    <a:pt x="6588" y="4499"/>
                    <a:pt x="6484" y="4583"/>
                    <a:pt x="6374" y="4583"/>
                  </a:cubicBezTo>
                  <a:lnTo>
                    <a:pt x="330" y="4583"/>
                  </a:lnTo>
                  <a:cubicBezTo>
                    <a:pt x="199" y="4583"/>
                    <a:pt x="110" y="4499"/>
                    <a:pt x="110" y="4368"/>
                  </a:cubicBezTo>
                  <a:lnTo>
                    <a:pt x="110" y="330"/>
                  </a:lnTo>
                  <a:cubicBezTo>
                    <a:pt x="110" y="220"/>
                    <a:pt x="199" y="110"/>
                    <a:pt x="330" y="110"/>
                  </a:cubicBezTo>
                  <a:close/>
                  <a:moveTo>
                    <a:pt x="330" y="0"/>
                  </a:moveTo>
                  <a:cubicBezTo>
                    <a:pt x="152" y="0"/>
                    <a:pt x="0" y="157"/>
                    <a:pt x="0" y="330"/>
                  </a:cubicBezTo>
                  <a:lnTo>
                    <a:pt x="0" y="4368"/>
                  </a:lnTo>
                  <a:cubicBezTo>
                    <a:pt x="0" y="4541"/>
                    <a:pt x="152" y="4693"/>
                    <a:pt x="330" y="4693"/>
                  </a:cubicBezTo>
                  <a:lnTo>
                    <a:pt x="6374" y="4693"/>
                  </a:lnTo>
                  <a:cubicBezTo>
                    <a:pt x="6547" y="4693"/>
                    <a:pt x="6698" y="4541"/>
                    <a:pt x="6698" y="4368"/>
                  </a:cubicBezTo>
                  <a:lnTo>
                    <a:pt x="6698" y="330"/>
                  </a:lnTo>
                  <a:cubicBezTo>
                    <a:pt x="6698" y="157"/>
                    <a:pt x="6547" y="0"/>
                    <a:pt x="637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5"/>
            <p:cNvSpPr/>
            <p:nvPr/>
          </p:nvSpPr>
          <p:spPr>
            <a:xfrm>
              <a:off x="5357537" y="3843531"/>
              <a:ext cx="1107018" cy="277039"/>
            </a:xfrm>
            <a:custGeom>
              <a:avLst/>
              <a:gdLst/>
              <a:ahLst/>
              <a:cxnLst/>
              <a:rect l="l" t="t" r="r" b="b"/>
              <a:pathLst>
                <a:path w="7768" h="1944" extrusionOk="0">
                  <a:moveTo>
                    <a:pt x="284" y="0"/>
                  </a:moveTo>
                  <a:cubicBezTo>
                    <a:pt x="132" y="0"/>
                    <a:pt x="1" y="110"/>
                    <a:pt x="1" y="262"/>
                  </a:cubicBezTo>
                  <a:lnTo>
                    <a:pt x="1" y="1681"/>
                  </a:lnTo>
                  <a:cubicBezTo>
                    <a:pt x="1" y="1833"/>
                    <a:pt x="132" y="1943"/>
                    <a:pt x="284" y="1943"/>
                  </a:cubicBezTo>
                  <a:lnTo>
                    <a:pt x="7505" y="1943"/>
                  </a:lnTo>
                  <a:cubicBezTo>
                    <a:pt x="7657" y="1943"/>
                    <a:pt x="7767" y="1833"/>
                    <a:pt x="7767" y="1681"/>
                  </a:cubicBezTo>
                  <a:lnTo>
                    <a:pt x="7767" y="262"/>
                  </a:lnTo>
                  <a:cubicBezTo>
                    <a:pt x="7767" y="110"/>
                    <a:pt x="7657" y="0"/>
                    <a:pt x="75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5"/>
            <p:cNvSpPr/>
            <p:nvPr/>
          </p:nvSpPr>
          <p:spPr>
            <a:xfrm>
              <a:off x="5351551" y="3834552"/>
              <a:ext cx="1122694" cy="295708"/>
            </a:xfrm>
            <a:custGeom>
              <a:avLst/>
              <a:gdLst/>
              <a:ahLst/>
              <a:cxnLst/>
              <a:rect l="l" t="t" r="r" b="b"/>
              <a:pathLst>
                <a:path w="7878" h="2075" extrusionOk="0">
                  <a:moveTo>
                    <a:pt x="7547" y="110"/>
                  </a:moveTo>
                  <a:cubicBezTo>
                    <a:pt x="7657" y="110"/>
                    <a:pt x="7767" y="220"/>
                    <a:pt x="7767" y="325"/>
                  </a:cubicBezTo>
                  <a:lnTo>
                    <a:pt x="7767" y="1744"/>
                  </a:lnTo>
                  <a:cubicBezTo>
                    <a:pt x="7767" y="1854"/>
                    <a:pt x="7657" y="1964"/>
                    <a:pt x="7547" y="1964"/>
                  </a:cubicBezTo>
                  <a:lnTo>
                    <a:pt x="326" y="1964"/>
                  </a:lnTo>
                  <a:cubicBezTo>
                    <a:pt x="195" y="1964"/>
                    <a:pt x="106" y="1854"/>
                    <a:pt x="106" y="1744"/>
                  </a:cubicBezTo>
                  <a:lnTo>
                    <a:pt x="106" y="325"/>
                  </a:lnTo>
                  <a:cubicBezTo>
                    <a:pt x="106" y="220"/>
                    <a:pt x="195" y="110"/>
                    <a:pt x="326" y="110"/>
                  </a:cubicBezTo>
                  <a:close/>
                  <a:moveTo>
                    <a:pt x="326" y="0"/>
                  </a:moveTo>
                  <a:cubicBezTo>
                    <a:pt x="153" y="0"/>
                    <a:pt x="1" y="152"/>
                    <a:pt x="1" y="325"/>
                  </a:cubicBezTo>
                  <a:lnTo>
                    <a:pt x="1" y="1744"/>
                  </a:lnTo>
                  <a:cubicBezTo>
                    <a:pt x="1" y="1922"/>
                    <a:pt x="153" y="2074"/>
                    <a:pt x="326" y="2074"/>
                  </a:cubicBezTo>
                  <a:lnTo>
                    <a:pt x="7547" y="2074"/>
                  </a:lnTo>
                  <a:cubicBezTo>
                    <a:pt x="7725" y="2074"/>
                    <a:pt x="7877" y="1922"/>
                    <a:pt x="7877" y="1744"/>
                  </a:cubicBezTo>
                  <a:lnTo>
                    <a:pt x="7877" y="325"/>
                  </a:lnTo>
                  <a:cubicBezTo>
                    <a:pt x="7877" y="152"/>
                    <a:pt x="7725" y="0"/>
                    <a:pt x="75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5"/>
            <p:cNvSpPr/>
            <p:nvPr/>
          </p:nvSpPr>
          <p:spPr>
            <a:xfrm>
              <a:off x="3799298" y="820820"/>
              <a:ext cx="4226419" cy="2630877"/>
            </a:xfrm>
            <a:custGeom>
              <a:avLst/>
              <a:gdLst/>
              <a:ahLst/>
              <a:cxnLst/>
              <a:rect l="l" t="t" r="r" b="b"/>
              <a:pathLst>
                <a:path w="29657" h="18461" extrusionOk="0">
                  <a:moveTo>
                    <a:pt x="1356" y="1"/>
                  </a:moveTo>
                  <a:cubicBezTo>
                    <a:pt x="613" y="1"/>
                    <a:pt x="0" y="593"/>
                    <a:pt x="0" y="1357"/>
                  </a:cubicBezTo>
                  <a:lnTo>
                    <a:pt x="0" y="17089"/>
                  </a:lnTo>
                  <a:cubicBezTo>
                    <a:pt x="0" y="17853"/>
                    <a:pt x="613" y="18461"/>
                    <a:pt x="1356" y="18461"/>
                  </a:cubicBezTo>
                  <a:lnTo>
                    <a:pt x="28279" y="18461"/>
                  </a:lnTo>
                  <a:cubicBezTo>
                    <a:pt x="29044" y="18461"/>
                    <a:pt x="29657" y="17853"/>
                    <a:pt x="29657" y="17089"/>
                  </a:cubicBezTo>
                  <a:lnTo>
                    <a:pt x="29657" y="1357"/>
                  </a:lnTo>
                  <a:cubicBezTo>
                    <a:pt x="29657" y="593"/>
                    <a:pt x="29044" y="1"/>
                    <a:pt x="28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5"/>
            <p:cNvSpPr/>
            <p:nvPr/>
          </p:nvSpPr>
          <p:spPr>
            <a:xfrm>
              <a:off x="3790320" y="811841"/>
              <a:ext cx="4244375" cy="2646553"/>
            </a:xfrm>
            <a:custGeom>
              <a:avLst/>
              <a:gdLst/>
              <a:ahLst/>
              <a:cxnLst/>
              <a:rect l="l" t="t" r="r" b="b"/>
              <a:pathLst>
                <a:path w="29783" h="18571" extrusionOk="0">
                  <a:moveTo>
                    <a:pt x="28342" y="111"/>
                  </a:moveTo>
                  <a:cubicBezTo>
                    <a:pt x="29086" y="111"/>
                    <a:pt x="29652" y="697"/>
                    <a:pt x="29652" y="1420"/>
                  </a:cubicBezTo>
                  <a:lnTo>
                    <a:pt x="29652" y="17152"/>
                  </a:lnTo>
                  <a:cubicBezTo>
                    <a:pt x="29652" y="17869"/>
                    <a:pt x="29086" y="18461"/>
                    <a:pt x="28342" y="18461"/>
                  </a:cubicBezTo>
                  <a:lnTo>
                    <a:pt x="1419" y="18461"/>
                  </a:lnTo>
                  <a:cubicBezTo>
                    <a:pt x="697" y="18461"/>
                    <a:pt x="110" y="17869"/>
                    <a:pt x="110" y="17152"/>
                  </a:cubicBezTo>
                  <a:lnTo>
                    <a:pt x="110" y="1420"/>
                  </a:lnTo>
                  <a:cubicBezTo>
                    <a:pt x="110" y="697"/>
                    <a:pt x="697" y="111"/>
                    <a:pt x="1419" y="111"/>
                  </a:cubicBezTo>
                  <a:close/>
                  <a:moveTo>
                    <a:pt x="1419" y="1"/>
                  </a:moveTo>
                  <a:cubicBezTo>
                    <a:pt x="634" y="1"/>
                    <a:pt x="0" y="635"/>
                    <a:pt x="0" y="1420"/>
                  </a:cubicBezTo>
                  <a:lnTo>
                    <a:pt x="0" y="17152"/>
                  </a:lnTo>
                  <a:cubicBezTo>
                    <a:pt x="0" y="17937"/>
                    <a:pt x="634" y="18571"/>
                    <a:pt x="1419" y="18571"/>
                  </a:cubicBezTo>
                  <a:lnTo>
                    <a:pt x="28342" y="18571"/>
                  </a:lnTo>
                  <a:cubicBezTo>
                    <a:pt x="29128" y="18571"/>
                    <a:pt x="29782" y="17937"/>
                    <a:pt x="29782" y="17152"/>
                  </a:cubicBezTo>
                  <a:lnTo>
                    <a:pt x="29782" y="1420"/>
                  </a:lnTo>
                  <a:cubicBezTo>
                    <a:pt x="29782" y="635"/>
                    <a:pt x="29128" y="1"/>
                    <a:pt x="283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5"/>
            <p:cNvSpPr/>
            <p:nvPr/>
          </p:nvSpPr>
          <p:spPr>
            <a:xfrm>
              <a:off x="3961193" y="955210"/>
              <a:ext cx="3899644" cy="2359966"/>
            </a:xfrm>
            <a:custGeom>
              <a:avLst/>
              <a:gdLst/>
              <a:ahLst/>
              <a:cxnLst/>
              <a:rect l="l" t="t" r="r" b="b"/>
              <a:pathLst>
                <a:path w="27364" h="16560" extrusionOk="0">
                  <a:moveTo>
                    <a:pt x="1268" y="0"/>
                  </a:moveTo>
                  <a:cubicBezTo>
                    <a:pt x="566" y="0"/>
                    <a:pt x="1" y="566"/>
                    <a:pt x="1" y="1262"/>
                  </a:cubicBezTo>
                  <a:lnTo>
                    <a:pt x="1" y="15292"/>
                  </a:lnTo>
                  <a:cubicBezTo>
                    <a:pt x="1" y="15994"/>
                    <a:pt x="566" y="16560"/>
                    <a:pt x="1268" y="16560"/>
                  </a:cubicBezTo>
                  <a:lnTo>
                    <a:pt x="26096" y="16560"/>
                  </a:lnTo>
                  <a:cubicBezTo>
                    <a:pt x="26798" y="16560"/>
                    <a:pt x="27363" y="15994"/>
                    <a:pt x="27363" y="15292"/>
                  </a:cubicBezTo>
                  <a:lnTo>
                    <a:pt x="27363" y="1262"/>
                  </a:lnTo>
                  <a:cubicBezTo>
                    <a:pt x="27363" y="566"/>
                    <a:pt x="26798" y="0"/>
                    <a:pt x="26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5"/>
            <p:cNvSpPr/>
            <p:nvPr/>
          </p:nvSpPr>
          <p:spPr>
            <a:xfrm>
              <a:off x="3955208" y="945519"/>
              <a:ext cx="3915320" cy="2379347"/>
            </a:xfrm>
            <a:custGeom>
              <a:avLst/>
              <a:gdLst/>
              <a:ahLst/>
              <a:cxnLst/>
              <a:rect l="l" t="t" r="r" b="b"/>
              <a:pathLst>
                <a:path w="27474" h="16696" extrusionOk="0">
                  <a:moveTo>
                    <a:pt x="26138" y="110"/>
                  </a:moveTo>
                  <a:cubicBezTo>
                    <a:pt x="26819" y="110"/>
                    <a:pt x="27363" y="655"/>
                    <a:pt x="27363" y="1330"/>
                  </a:cubicBezTo>
                  <a:lnTo>
                    <a:pt x="27363" y="15360"/>
                  </a:lnTo>
                  <a:cubicBezTo>
                    <a:pt x="27363" y="16041"/>
                    <a:pt x="26819" y="16586"/>
                    <a:pt x="26138" y="16586"/>
                  </a:cubicBezTo>
                  <a:lnTo>
                    <a:pt x="1310" y="16586"/>
                  </a:lnTo>
                  <a:cubicBezTo>
                    <a:pt x="655" y="16586"/>
                    <a:pt x="111" y="16041"/>
                    <a:pt x="111" y="15360"/>
                  </a:cubicBezTo>
                  <a:lnTo>
                    <a:pt x="111" y="1330"/>
                  </a:lnTo>
                  <a:cubicBezTo>
                    <a:pt x="111" y="655"/>
                    <a:pt x="655" y="110"/>
                    <a:pt x="1310" y="110"/>
                  </a:cubicBezTo>
                  <a:close/>
                  <a:moveTo>
                    <a:pt x="1310" y="0"/>
                  </a:moveTo>
                  <a:cubicBezTo>
                    <a:pt x="587" y="0"/>
                    <a:pt x="1" y="592"/>
                    <a:pt x="1" y="1330"/>
                  </a:cubicBezTo>
                  <a:lnTo>
                    <a:pt x="1" y="15360"/>
                  </a:lnTo>
                  <a:cubicBezTo>
                    <a:pt x="1" y="16104"/>
                    <a:pt x="587" y="16696"/>
                    <a:pt x="1310" y="16696"/>
                  </a:cubicBezTo>
                  <a:lnTo>
                    <a:pt x="26138" y="16696"/>
                  </a:lnTo>
                  <a:cubicBezTo>
                    <a:pt x="26882" y="16696"/>
                    <a:pt x="27473" y="16104"/>
                    <a:pt x="27473" y="15360"/>
                  </a:cubicBezTo>
                  <a:lnTo>
                    <a:pt x="27473" y="1330"/>
                  </a:lnTo>
                  <a:cubicBezTo>
                    <a:pt x="27473" y="592"/>
                    <a:pt x="26882" y="0"/>
                    <a:pt x="2613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5"/>
            <p:cNvSpPr/>
            <p:nvPr/>
          </p:nvSpPr>
          <p:spPr>
            <a:xfrm>
              <a:off x="5948681" y="1057392"/>
              <a:ext cx="1818855" cy="2142923"/>
            </a:xfrm>
            <a:custGeom>
              <a:avLst/>
              <a:gdLst/>
              <a:ahLst/>
              <a:cxnLst/>
              <a:rect l="l" t="t" r="r" b="b"/>
              <a:pathLst>
                <a:path w="12763" h="15037" extrusionOk="0">
                  <a:moveTo>
                    <a:pt x="262" y="1"/>
                  </a:moveTo>
                  <a:cubicBezTo>
                    <a:pt x="105" y="1"/>
                    <a:pt x="0" y="132"/>
                    <a:pt x="0" y="284"/>
                  </a:cubicBezTo>
                  <a:lnTo>
                    <a:pt x="0" y="14753"/>
                  </a:lnTo>
                  <a:cubicBezTo>
                    <a:pt x="0" y="14905"/>
                    <a:pt x="105" y="15036"/>
                    <a:pt x="262" y="15036"/>
                  </a:cubicBezTo>
                  <a:lnTo>
                    <a:pt x="12501" y="15036"/>
                  </a:lnTo>
                  <a:cubicBezTo>
                    <a:pt x="12653" y="15036"/>
                    <a:pt x="12763" y="14905"/>
                    <a:pt x="12763" y="14753"/>
                  </a:cubicBezTo>
                  <a:lnTo>
                    <a:pt x="12763" y="284"/>
                  </a:lnTo>
                  <a:cubicBezTo>
                    <a:pt x="12763" y="132"/>
                    <a:pt x="12653" y="1"/>
                    <a:pt x="125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5"/>
            <p:cNvSpPr/>
            <p:nvPr/>
          </p:nvSpPr>
          <p:spPr>
            <a:xfrm>
              <a:off x="6131526" y="1197768"/>
              <a:ext cx="1518159" cy="1050869"/>
            </a:xfrm>
            <a:custGeom>
              <a:avLst/>
              <a:gdLst/>
              <a:ahLst/>
              <a:cxnLst/>
              <a:rect l="l" t="t" r="r" b="b"/>
              <a:pathLst>
                <a:path w="10653" h="7374" extrusionOk="0">
                  <a:moveTo>
                    <a:pt x="262" y="0"/>
                  </a:moveTo>
                  <a:cubicBezTo>
                    <a:pt x="110" y="0"/>
                    <a:pt x="0" y="105"/>
                    <a:pt x="0" y="262"/>
                  </a:cubicBezTo>
                  <a:lnTo>
                    <a:pt x="0" y="7091"/>
                  </a:lnTo>
                  <a:cubicBezTo>
                    <a:pt x="0" y="7243"/>
                    <a:pt x="110" y="7374"/>
                    <a:pt x="262" y="7374"/>
                  </a:cubicBezTo>
                  <a:lnTo>
                    <a:pt x="10369" y="7374"/>
                  </a:lnTo>
                  <a:cubicBezTo>
                    <a:pt x="10521" y="7374"/>
                    <a:pt x="10652" y="7243"/>
                    <a:pt x="10652" y="7091"/>
                  </a:cubicBezTo>
                  <a:lnTo>
                    <a:pt x="10652" y="262"/>
                  </a:lnTo>
                  <a:cubicBezTo>
                    <a:pt x="10652" y="105"/>
                    <a:pt x="10521" y="0"/>
                    <a:pt x="10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5"/>
            <p:cNvSpPr/>
            <p:nvPr/>
          </p:nvSpPr>
          <p:spPr>
            <a:xfrm>
              <a:off x="3805997" y="640968"/>
              <a:ext cx="2055422" cy="643433"/>
            </a:xfrm>
            <a:custGeom>
              <a:avLst/>
              <a:gdLst/>
              <a:ahLst/>
              <a:cxnLst/>
              <a:rect l="l" t="t" r="r" b="b"/>
              <a:pathLst>
                <a:path w="14423" h="4515" extrusionOk="0">
                  <a:moveTo>
                    <a:pt x="1550" y="1"/>
                  </a:moveTo>
                  <a:cubicBezTo>
                    <a:pt x="697" y="1"/>
                    <a:pt x="0" y="697"/>
                    <a:pt x="0" y="1551"/>
                  </a:cubicBezTo>
                  <a:lnTo>
                    <a:pt x="0" y="2965"/>
                  </a:lnTo>
                  <a:cubicBezTo>
                    <a:pt x="0" y="3839"/>
                    <a:pt x="697" y="4515"/>
                    <a:pt x="1550" y="4515"/>
                  </a:cubicBezTo>
                  <a:lnTo>
                    <a:pt x="12873" y="4515"/>
                  </a:lnTo>
                  <a:cubicBezTo>
                    <a:pt x="13747" y="4515"/>
                    <a:pt x="14423" y="3839"/>
                    <a:pt x="14423" y="2965"/>
                  </a:cubicBezTo>
                  <a:lnTo>
                    <a:pt x="14423" y="1551"/>
                  </a:lnTo>
                  <a:cubicBezTo>
                    <a:pt x="14423" y="697"/>
                    <a:pt x="13747" y="1"/>
                    <a:pt x="12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5"/>
            <p:cNvSpPr/>
            <p:nvPr/>
          </p:nvSpPr>
          <p:spPr>
            <a:xfrm>
              <a:off x="3799298" y="631277"/>
              <a:ext cx="2071098" cy="662814"/>
            </a:xfrm>
            <a:custGeom>
              <a:avLst/>
              <a:gdLst/>
              <a:ahLst/>
              <a:cxnLst/>
              <a:rect l="l" t="t" r="r" b="b"/>
              <a:pathLst>
                <a:path w="14533" h="4651" extrusionOk="0">
                  <a:moveTo>
                    <a:pt x="12920" y="111"/>
                  </a:moveTo>
                  <a:cubicBezTo>
                    <a:pt x="13747" y="111"/>
                    <a:pt x="14428" y="786"/>
                    <a:pt x="14428" y="1619"/>
                  </a:cubicBezTo>
                  <a:lnTo>
                    <a:pt x="14428" y="3033"/>
                  </a:lnTo>
                  <a:cubicBezTo>
                    <a:pt x="14428" y="3865"/>
                    <a:pt x="13747" y="4541"/>
                    <a:pt x="12920" y="4541"/>
                  </a:cubicBezTo>
                  <a:lnTo>
                    <a:pt x="1597" y="4541"/>
                  </a:lnTo>
                  <a:cubicBezTo>
                    <a:pt x="765" y="4541"/>
                    <a:pt x="110" y="3865"/>
                    <a:pt x="110" y="3033"/>
                  </a:cubicBezTo>
                  <a:lnTo>
                    <a:pt x="110" y="1619"/>
                  </a:lnTo>
                  <a:cubicBezTo>
                    <a:pt x="110" y="786"/>
                    <a:pt x="765" y="111"/>
                    <a:pt x="1597" y="111"/>
                  </a:cubicBezTo>
                  <a:close/>
                  <a:moveTo>
                    <a:pt x="1597" y="1"/>
                  </a:moveTo>
                  <a:cubicBezTo>
                    <a:pt x="723" y="1"/>
                    <a:pt x="0" y="723"/>
                    <a:pt x="0" y="1619"/>
                  </a:cubicBezTo>
                  <a:lnTo>
                    <a:pt x="0" y="3033"/>
                  </a:lnTo>
                  <a:cubicBezTo>
                    <a:pt x="0" y="3928"/>
                    <a:pt x="723" y="4651"/>
                    <a:pt x="1597" y="4651"/>
                  </a:cubicBezTo>
                  <a:lnTo>
                    <a:pt x="12920" y="4651"/>
                  </a:lnTo>
                  <a:cubicBezTo>
                    <a:pt x="13815" y="4651"/>
                    <a:pt x="14532" y="3928"/>
                    <a:pt x="14532" y="3033"/>
                  </a:cubicBezTo>
                  <a:lnTo>
                    <a:pt x="14532" y="1619"/>
                  </a:lnTo>
                  <a:cubicBezTo>
                    <a:pt x="14532" y="723"/>
                    <a:pt x="13815" y="1"/>
                    <a:pt x="1292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5"/>
            <p:cNvSpPr/>
            <p:nvPr/>
          </p:nvSpPr>
          <p:spPr>
            <a:xfrm>
              <a:off x="3873833" y="820820"/>
              <a:ext cx="1515166" cy="280032"/>
            </a:xfrm>
            <a:custGeom>
              <a:avLst/>
              <a:gdLst/>
              <a:ahLst/>
              <a:cxnLst/>
              <a:rect l="l" t="t" r="r" b="b"/>
              <a:pathLst>
                <a:path w="10632" h="1965" extrusionOk="0">
                  <a:moveTo>
                    <a:pt x="875" y="1"/>
                  </a:moveTo>
                  <a:cubicBezTo>
                    <a:pt x="394" y="1"/>
                    <a:pt x="1" y="441"/>
                    <a:pt x="1" y="943"/>
                  </a:cubicBezTo>
                  <a:lnTo>
                    <a:pt x="1" y="1027"/>
                  </a:lnTo>
                  <a:cubicBezTo>
                    <a:pt x="1" y="1551"/>
                    <a:pt x="394" y="1965"/>
                    <a:pt x="875" y="1965"/>
                  </a:cubicBezTo>
                  <a:lnTo>
                    <a:pt x="9757" y="1965"/>
                  </a:lnTo>
                  <a:cubicBezTo>
                    <a:pt x="10260" y="1965"/>
                    <a:pt x="10632" y="1551"/>
                    <a:pt x="10632" y="1027"/>
                  </a:cubicBezTo>
                  <a:lnTo>
                    <a:pt x="10632" y="943"/>
                  </a:lnTo>
                  <a:cubicBezTo>
                    <a:pt x="10632" y="441"/>
                    <a:pt x="10260" y="1"/>
                    <a:pt x="9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5"/>
            <p:cNvSpPr/>
            <p:nvPr/>
          </p:nvSpPr>
          <p:spPr>
            <a:xfrm>
              <a:off x="3867847" y="814834"/>
              <a:ext cx="1530130" cy="295708"/>
            </a:xfrm>
            <a:custGeom>
              <a:avLst/>
              <a:gdLst/>
              <a:ahLst/>
              <a:cxnLst/>
              <a:rect l="l" t="t" r="r" b="b"/>
              <a:pathLst>
                <a:path w="10737" h="2075" extrusionOk="0">
                  <a:moveTo>
                    <a:pt x="9799" y="111"/>
                  </a:moveTo>
                  <a:cubicBezTo>
                    <a:pt x="10255" y="111"/>
                    <a:pt x="10627" y="504"/>
                    <a:pt x="10627" y="985"/>
                  </a:cubicBezTo>
                  <a:lnTo>
                    <a:pt x="10627" y="1069"/>
                  </a:lnTo>
                  <a:cubicBezTo>
                    <a:pt x="10627" y="1572"/>
                    <a:pt x="10255" y="1965"/>
                    <a:pt x="9799" y="1965"/>
                  </a:cubicBezTo>
                  <a:lnTo>
                    <a:pt x="917" y="1965"/>
                  </a:lnTo>
                  <a:cubicBezTo>
                    <a:pt x="483" y="1965"/>
                    <a:pt x="111" y="1572"/>
                    <a:pt x="111" y="1069"/>
                  </a:cubicBezTo>
                  <a:lnTo>
                    <a:pt x="111" y="985"/>
                  </a:lnTo>
                  <a:cubicBezTo>
                    <a:pt x="111" y="504"/>
                    <a:pt x="483" y="111"/>
                    <a:pt x="917" y="111"/>
                  </a:cubicBezTo>
                  <a:close/>
                  <a:moveTo>
                    <a:pt x="917" y="1"/>
                  </a:moveTo>
                  <a:cubicBezTo>
                    <a:pt x="415" y="1"/>
                    <a:pt x="1" y="436"/>
                    <a:pt x="1" y="985"/>
                  </a:cubicBezTo>
                  <a:lnTo>
                    <a:pt x="1" y="1069"/>
                  </a:lnTo>
                  <a:cubicBezTo>
                    <a:pt x="1" y="1640"/>
                    <a:pt x="415" y="2075"/>
                    <a:pt x="917" y="2075"/>
                  </a:cubicBezTo>
                  <a:lnTo>
                    <a:pt x="9799" y="2075"/>
                  </a:lnTo>
                  <a:cubicBezTo>
                    <a:pt x="10323" y="2075"/>
                    <a:pt x="10737" y="1640"/>
                    <a:pt x="10737" y="1069"/>
                  </a:cubicBezTo>
                  <a:lnTo>
                    <a:pt x="10737" y="985"/>
                  </a:lnTo>
                  <a:cubicBezTo>
                    <a:pt x="10737" y="436"/>
                    <a:pt x="10323" y="1"/>
                    <a:pt x="9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5"/>
            <p:cNvSpPr/>
            <p:nvPr/>
          </p:nvSpPr>
          <p:spPr>
            <a:xfrm>
              <a:off x="4060525" y="1542508"/>
              <a:ext cx="1697864" cy="700294"/>
            </a:xfrm>
            <a:custGeom>
              <a:avLst/>
              <a:gdLst/>
              <a:ahLst/>
              <a:cxnLst/>
              <a:rect l="l" t="t" r="r" b="b"/>
              <a:pathLst>
                <a:path w="11914" h="4914" extrusionOk="0">
                  <a:moveTo>
                    <a:pt x="288" y="1"/>
                  </a:moveTo>
                  <a:cubicBezTo>
                    <a:pt x="131" y="1"/>
                    <a:pt x="0" y="132"/>
                    <a:pt x="0" y="284"/>
                  </a:cubicBezTo>
                  <a:lnTo>
                    <a:pt x="0" y="4651"/>
                  </a:lnTo>
                  <a:cubicBezTo>
                    <a:pt x="0" y="4803"/>
                    <a:pt x="131" y="4913"/>
                    <a:pt x="288" y="4913"/>
                  </a:cubicBezTo>
                  <a:lnTo>
                    <a:pt x="11631" y="4913"/>
                  </a:lnTo>
                  <a:cubicBezTo>
                    <a:pt x="11783" y="4913"/>
                    <a:pt x="11914" y="4803"/>
                    <a:pt x="11914" y="4651"/>
                  </a:cubicBezTo>
                  <a:lnTo>
                    <a:pt x="11914" y="284"/>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5"/>
            <p:cNvSpPr/>
            <p:nvPr/>
          </p:nvSpPr>
          <p:spPr>
            <a:xfrm>
              <a:off x="4051547" y="1533530"/>
              <a:ext cx="1716675" cy="718108"/>
            </a:xfrm>
            <a:custGeom>
              <a:avLst/>
              <a:gdLst/>
              <a:ahLst/>
              <a:cxnLst/>
              <a:rect l="l" t="t" r="r" b="b"/>
              <a:pathLst>
                <a:path w="12046" h="5039" extrusionOk="0">
                  <a:moveTo>
                    <a:pt x="11694" y="132"/>
                  </a:moveTo>
                  <a:cubicBezTo>
                    <a:pt x="11825" y="132"/>
                    <a:pt x="11935" y="216"/>
                    <a:pt x="11935" y="347"/>
                  </a:cubicBezTo>
                  <a:lnTo>
                    <a:pt x="11935" y="4714"/>
                  </a:lnTo>
                  <a:cubicBezTo>
                    <a:pt x="11935" y="4819"/>
                    <a:pt x="11825" y="4929"/>
                    <a:pt x="11694" y="4929"/>
                  </a:cubicBezTo>
                  <a:lnTo>
                    <a:pt x="351" y="4929"/>
                  </a:lnTo>
                  <a:cubicBezTo>
                    <a:pt x="220" y="4929"/>
                    <a:pt x="131" y="4819"/>
                    <a:pt x="131" y="4714"/>
                  </a:cubicBezTo>
                  <a:lnTo>
                    <a:pt x="131" y="347"/>
                  </a:lnTo>
                  <a:cubicBezTo>
                    <a:pt x="131" y="216"/>
                    <a:pt x="220" y="132"/>
                    <a:pt x="351" y="132"/>
                  </a:cubicBezTo>
                  <a:close/>
                  <a:moveTo>
                    <a:pt x="351" y="1"/>
                  </a:moveTo>
                  <a:cubicBezTo>
                    <a:pt x="152" y="1"/>
                    <a:pt x="0" y="153"/>
                    <a:pt x="0" y="347"/>
                  </a:cubicBezTo>
                  <a:lnTo>
                    <a:pt x="0" y="4714"/>
                  </a:lnTo>
                  <a:cubicBezTo>
                    <a:pt x="0" y="4887"/>
                    <a:pt x="152" y="5039"/>
                    <a:pt x="351" y="5039"/>
                  </a:cubicBezTo>
                  <a:lnTo>
                    <a:pt x="11694" y="5039"/>
                  </a:lnTo>
                  <a:cubicBezTo>
                    <a:pt x="11893" y="5039"/>
                    <a:pt x="12045" y="4887"/>
                    <a:pt x="12045" y="4714"/>
                  </a:cubicBezTo>
                  <a:lnTo>
                    <a:pt x="12045" y="347"/>
                  </a:lnTo>
                  <a:cubicBezTo>
                    <a:pt x="12045" y="153"/>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5"/>
            <p:cNvSpPr/>
            <p:nvPr/>
          </p:nvSpPr>
          <p:spPr>
            <a:xfrm>
              <a:off x="4060525" y="2335880"/>
              <a:ext cx="1697864" cy="699439"/>
            </a:xfrm>
            <a:custGeom>
              <a:avLst/>
              <a:gdLst/>
              <a:ahLst/>
              <a:cxnLst/>
              <a:rect l="l" t="t" r="r" b="b"/>
              <a:pathLst>
                <a:path w="11914" h="4908" extrusionOk="0">
                  <a:moveTo>
                    <a:pt x="288" y="1"/>
                  </a:moveTo>
                  <a:cubicBezTo>
                    <a:pt x="131" y="1"/>
                    <a:pt x="0" y="132"/>
                    <a:pt x="0" y="283"/>
                  </a:cubicBezTo>
                  <a:lnTo>
                    <a:pt x="0" y="4646"/>
                  </a:lnTo>
                  <a:cubicBezTo>
                    <a:pt x="0" y="4798"/>
                    <a:pt x="131" y="4908"/>
                    <a:pt x="288" y="4908"/>
                  </a:cubicBezTo>
                  <a:lnTo>
                    <a:pt x="11631" y="4908"/>
                  </a:lnTo>
                  <a:cubicBezTo>
                    <a:pt x="11783" y="4908"/>
                    <a:pt x="11914" y="4798"/>
                    <a:pt x="11914" y="4646"/>
                  </a:cubicBezTo>
                  <a:lnTo>
                    <a:pt x="11914" y="283"/>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5"/>
            <p:cNvSpPr/>
            <p:nvPr/>
          </p:nvSpPr>
          <p:spPr>
            <a:xfrm>
              <a:off x="4051547" y="2329182"/>
              <a:ext cx="1716675" cy="715828"/>
            </a:xfrm>
            <a:custGeom>
              <a:avLst/>
              <a:gdLst/>
              <a:ahLst/>
              <a:cxnLst/>
              <a:rect l="l" t="t" r="r" b="b"/>
              <a:pathLst>
                <a:path w="12046" h="5023" extrusionOk="0">
                  <a:moveTo>
                    <a:pt x="11694" y="111"/>
                  </a:moveTo>
                  <a:cubicBezTo>
                    <a:pt x="11825" y="111"/>
                    <a:pt x="11935" y="200"/>
                    <a:pt x="11935" y="330"/>
                  </a:cubicBezTo>
                  <a:lnTo>
                    <a:pt x="11935" y="4693"/>
                  </a:lnTo>
                  <a:cubicBezTo>
                    <a:pt x="11935" y="4803"/>
                    <a:pt x="11825" y="4913"/>
                    <a:pt x="11694" y="4913"/>
                  </a:cubicBezTo>
                  <a:lnTo>
                    <a:pt x="351" y="4913"/>
                  </a:lnTo>
                  <a:cubicBezTo>
                    <a:pt x="220" y="4913"/>
                    <a:pt x="131" y="4803"/>
                    <a:pt x="131" y="4693"/>
                  </a:cubicBezTo>
                  <a:lnTo>
                    <a:pt x="131" y="330"/>
                  </a:lnTo>
                  <a:cubicBezTo>
                    <a:pt x="131" y="200"/>
                    <a:pt x="220" y="111"/>
                    <a:pt x="351" y="111"/>
                  </a:cubicBezTo>
                  <a:close/>
                  <a:moveTo>
                    <a:pt x="351" y="1"/>
                  </a:moveTo>
                  <a:cubicBezTo>
                    <a:pt x="152" y="1"/>
                    <a:pt x="0" y="131"/>
                    <a:pt x="0" y="330"/>
                  </a:cubicBezTo>
                  <a:lnTo>
                    <a:pt x="0" y="4693"/>
                  </a:lnTo>
                  <a:cubicBezTo>
                    <a:pt x="0" y="4866"/>
                    <a:pt x="152" y="5023"/>
                    <a:pt x="351" y="5023"/>
                  </a:cubicBezTo>
                  <a:lnTo>
                    <a:pt x="11694" y="5023"/>
                  </a:lnTo>
                  <a:cubicBezTo>
                    <a:pt x="11893" y="5023"/>
                    <a:pt x="12045" y="4866"/>
                    <a:pt x="12045" y="4693"/>
                  </a:cubicBezTo>
                  <a:lnTo>
                    <a:pt x="12045" y="330"/>
                  </a:lnTo>
                  <a:cubicBezTo>
                    <a:pt x="12045" y="131"/>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5"/>
            <p:cNvSpPr/>
            <p:nvPr/>
          </p:nvSpPr>
          <p:spPr>
            <a:xfrm>
              <a:off x="4129070" y="1654524"/>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5"/>
            <p:cNvSpPr/>
            <p:nvPr/>
          </p:nvSpPr>
          <p:spPr>
            <a:xfrm>
              <a:off x="4113706" y="1648538"/>
              <a:ext cx="1577158" cy="120991"/>
            </a:xfrm>
            <a:custGeom>
              <a:avLst/>
              <a:gdLst/>
              <a:ahLst/>
              <a:cxnLst/>
              <a:rect l="l" t="t" r="r" b="b"/>
              <a:pathLst>
                <a:path w="11067" h="849" extrusionOk="0">
                  <a:moveTo>
                    <a:pt x="10737" y="110"/>
                  </a:moveTo>
                  <a:cubicBezTo>
                    <a:pt x="10867" y="110"/>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10"/>
                    <a:pt x="352" y="110"/>
                  </a:cubicBezTo>
                  <a:close/>
                  <a:moveTo>
                    <a:pt x="352" y="0"/>
                  </a:moveTo>
                  <a:cubicBezTo>
                    <a:pt x="153" y="0"/>
                    <a:pt x="1" y="131"/>
                    <a:pt x="1" y="325"/>
                  </a:cubicBezTo>
                  <a:lnTo>
                    <a:pt x="1" y="524"/>
                  </a:lnTo>
                  <a:cubicBezTo>
                    <a:pt x="1" y="697"/>
                    <a:pt x="153" y="849"/>
                    <a:pt x="352" y="849"/>
                  </a:cubicBezTo>
                  <a:lnTo>
                    <a:pt x="10737" y="849"/>
                  </a:lnTo>
                  <a:cubicBezTo>
                    <a:pt x="10909" y="849"/>
                    <a:pt x="11066" y="697"/>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5"/>
            <p:cNvSpPr/>
            <p:nvPr/>
          </p:nvSpPr>
          <p:spPr>
            <a:xfrm>
              <a:off x="4129070" y="2447896"/>
              <a:ext cx="1560770" cy="108308"/>
            </a:xfrm>
            <a:custGeom>
              <a:avLst/>
              <a:gdLst/>
              <a:ahLst/>
              <a:cxnLst/>
              <a:rect l="l" t="t" r="r" b="b"/>
              <a:pathLst>
                <a:path w="10952" h="760" extrusionOk="0">
                  <a:moveTo>
                    <a:pt x="284" y="0"/>
                  </a:moveTo>
                  <a:cubicBezTo>
                    <a:pt x="132" y="0"/>
                    <a:pt x="1" y="131"/>
                    <a:pt x="1" y="283"/>
                  </a:cubicBezTo>
                  <a:lnTo>
                    <a:pt x="1" y="477"/>
                  </a:lnTo>
                  <a:cubicBezTo>
                    <a:pt x="1" y="629"/>
                    <a:pt x="132" y="760"/>
                    <a:pt x="284" y="760"/>
                  </a:cubicBezTo>
                  <a:lnTo>
                    <a:pt x="10669" y="760"/>
                  </a:lnTo>
                  <a:cubicBezTo>
                    <a:pt x="10820" y="760"/>
                    <a:pt x="10951" y="629"/>
                    <a:pt x="10951" y="477"/>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5"/>
            <p:cNvSpPr/>
            <p:nvPr/>
          </p:nvSpPr>
          <p:spPr>
            <a:xfrm>
              <a:off x="4113706" y="2441198"/>
              <a:ext cx="1577158" cy="121704"/>
            </a:xfrm>
            <a:custGeom>
              <a:avLst/>
              <a:gdLst/>
              <a:ahLst/>
              <a:cxnLst/>
              <a:rect l="l" t="t" r="r" b="b"/>
              <a:pathLst>
                <a:path w="11067" h="854" extrusionOk="0">
                  <a:moveTo>
                    <a:pt x="10737" y="110"/>
                  </a:moveTo>
                  <a:cubicBezTo>
                    <a:pt x="10867" y="110"/>
                    <a:pt x="10956" y="199"/>
                    <a:pt x="10956" y="330"/>
                  </a:cubicBezTo>
                  <a:lnTo>
                    <a:pt x="10956" y="524"/>
                  </a:lnTo>
                  <a:cubicBezTo>
                    <a:pt x="10956" y="655"/>
                    <a:pt x="10867" y="744"/>
                    <a:pt x="10737" y="744"/>
                  </a:cubicBezTo>
                  <a:lnTo>
                    <a:pt x="352" y="744"/>
                  </a:lnTo>
                  <a:cubicBezTo>
                    <a:pt x="221" y="744"/>
                    <a:pt x="132" y="655"/>
                    <a:pt x="132" y="524"/>
                  </a:cubicBezTo>
                  <a:lnTo>
                    <a:pt x="132" y="330"/>
                  </a:lnTo>
                  <a:cubicBezTo>
                    <a:pt x="132" y="199"/>
                    <a:pt x="221" y="110"/>
                    <a:pt x="352" y="110"/>
                  </a:cubicBezTo>
                  <a:close/>
                  <a:moveTo>
                    <a:pt x="352" y="0"/>
                  </a:moveTo>
                  <a:cubicBezTo>
                    <a:pt x="153" y="0"/>
                    <a:pt x="1" y="131"/>
                    <a:pt x="1" y="330"/>
                  </a:cubicBezTo>
                  <a:lnTo>
                    <a:pt x="1" y="524"/>
                  </a:lnTo>
                  <a:cubicBezTo>
                    <a:pt x="1" y="723"/>
                    <a:pt x="153" y="854"/>
                    <a:pt x="352" y="854"/>
                  </a:cubicBezTo>
                  <a:lnTo>
                    <a:pt x="10737" y="854"/>
                  </a:lnTo>
                  <a:cubicBezTo>
                    <a:pt x="10909" y="854"/>
                    <a:pt x="11066" y="723"/>
                    <a:pt x="11066" y="524"/>
                  </a:cubicBezTo>
                  <a:lnTo>
                    <a:pt x="11066" y="330"/>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5"/>
            <p:cNvSpPr/>
            <p:nvPr/>
          </p:nvSpPr>
          <p:spPr>
            <a:xfrm>
              <a:off x="4120095" y="1819412"/>
              <a:ext cx="1560770" cy="106170"/>
            </a:xfrm>
            <a:custGeom>
              <a:avLst/>
              <a:gdLst/>
              <a:ahLst/>
              <a:cxnLst/>
              <a:rect l="l" t="t" r="r" b="b"/>
              <a:pathLst>
                <a:path w="10952" h="745" extrusionOk="0">
                  <a:moveTo>
                    <a:pt x="284" y="1"/>
                  </a:moveTo>
                  <a:cubicBezTo>
                    <a:pt x="132" y="1"/>
                    <a:pt x="1" y="111"/>
                    <a:pt x="1" y="263"/>
                  </a:cubicBezTo>
                  <a:lnTo>
                    <a:pt x="1" y="456"/>
                  </a:lnTo>
                  <a:cubicBezTo>
                    <a:pt x="1" y="613"/>
                    <a:pt x="132" y="744"/>
                    <a:pt x="284" y="744"/>
                  </a:cubicBezTo>
                  <a:lnTo>
                    <a:pt x="10669" y="744"/>
                  </a:lnTo>
                  <a:cubicBezTo>
                    <a:pt x="10820" y="744"/>
                    <a:pt x="10951" y="613"/>
                    <a:pt x="10951" y="456"/>
                  </a:cubicBezTo>
                  <a:lnTo>
                    <a:pt x="10951" y="263"/>
                  </a:lnTo>
                  <a:cubicBezTo>
                    <a:pt x="10951" y="111"/>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5"/>
            <p:cNvSpPr/>
            <p:nvPr/>
          </p:nvSpPr>
          <p:spPr>
            <a:xfrm>
              <a:off x="4113706" y="1809721"/>
              <a:ext cx="1577158" cy="124839"/>
            </a:xfrm>
            <a:custGeom>
              <a:avLst/>
              <a:gdLst/>
              <a:ahLst/>
              <a:cxnLst/>
              <a:rect l="l" t="t" r="r" b="b"/>
              <a:pathLst>
                <a:path w="11067" h="876" extrusionOk="0">
                  <a:moveTo>
                    <a:pt x="10737" y="111"/>
                  </a:moveTo>
                  <a:cubicBezTo>
                    <a:pt x="10867" y="111"/>
                    <a:pt x="10956" y="221"/>
                    <a:pt x="10956" y="331"/>
                  </a:cubicBezTo>
                  <a:lnTo>
                    <a:pt x="10956" y="524"/>
                  </a:lnTo>
                  <a:cubicBezTo>
                    <a:pt x="10956" y="655"/>
                    <a:pt x="10867" y="744"/>
                    <a:pt x="10737" y="744"/>
                  </a:cubicBezTo>
                  <a:lnTo>
                    <a:pt x="352" y="744"/>
                  </a:lnTo>
                  <a:cubicBezTo>
                    <a:pt x="221" y="744"/>
                    <a:pt x="132" y="655"/>
                    <a:pt x="132" y="524"/>
                  </a:cubicBezTo>
                  <a:lnTo>
                    <a:pt x="132" y="331"/>
                  </a:lnTo>
                  <a:cubicBezTo>
                    <a:pt x="132" y="221"/>
                    <a:pt x="221" y="111"/>
                    <a:pt x="352" y="111"/>
                  </a:cubicBezTo>
                  <a:close/>
                  <a:moveTo>
                    <a:pt x="352" y="1"/>
                  </a:moveTo>
                  <a:cubicBezTo>
                    <a:pt x="153" y="1"/>
                    <a:pt x="1" y="158"/>
                    <a:pt x="1" y="331"/>
                  </a:cubicBezTo>
                  <a:lnTo>
                    <a:pt x="1" y="524"/>
                  </a:lnTo>
                  <a:cubicBezTo>
                    <a:pt x="1" y="723"/>
                    <a:pt x="153" y="875"/>
                    <a:pt x="352" y="875"/>
                  </a:cubicBezTo>
                  <a:lnTo>
                    <a:pt x="10737" y="875"/>
                  </a:lnTo>
                  <a:cubicBezTo>
                    <a:pt x="10909" y="875"/>
                    <a:pt x="11066" y="723"/>
                    <a:pt x="11066" y="524"/>
                  </a:cubicBezTo>
                  <a:lnTo>
                    <a:pt x="11066" y="331"/>
                  </a:lnTo>
                  <a:cubicBezTo>
                    <a:pt x="11066" y="158"/>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5"/>
            <p:cNvSpPr/>
            <p:nvPr/>
          </p:nvSpPr>
          <p:spPr>
            <a:xfrm>
              <a:off x="4120095" y="2612072"/>
              <a:ext cx="1560770" cy="106027"/>
            </a:xfrm>
            <a:custGeom>
              <a:avLst/>
              <a:gdLst/>
              <a:ahLst/>
              <a:cxnLst/>
              <a:rect l="l" t="t" r="r" b="b"/>
              <a:pathLst>
                <a:path w="10952" h="744" extrusionOk="0">
                  <a:moveTo>
                    <a:pt x="284" y="0"/>
                  </a:moveTo>
                  <a:cubicBezTo>
                    <a:pt x="132" y="0"/>
                    <a:pt x="1" y="110"/>
                    <a:pt x="1" y="262"/>
                  </a:cubicBezTo>
                  <a:lnTo>
                    <a:pt x="1" y="482"/>
                  </a:lnTo>
                  <a:cubicBezTo>
                    <a:pt x="1" y="634"/>
                    <a:pt x="132" y="744"/>
                    <a:pt x="284" y="744"/>
                  </a:cubicBezTo>
                  <a:lnTo>
                    <a:pt x="10669" y="744"/>
                  </a:lnTo>
                  <a:cubicBezTo>
                    <a:pt x="10820" y="744"/>
                    <a:pt x="10951" y="634"/>
                    <a:pt x="10951" y="482"/>
                  </a:cubicBezTo>
                  <a:lnTo>
                    <a:pt x="10951" y="262"/>
                  </a:lnTo>
                  <a:cubicBezTo>
                    <a:pt x="10951" y="110"/>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5"/>
            <p:cNvSpPr/>
            <p:nvPr/>
          </p:nvSpPr>
          <p:spPr>
            <a:xfrm>
              <a:off x="4113706" y="2603093"/>
              <a:ext cx="1577158" cy="124839"/>
            </a:xfrm>
            <a:custGeom>
              <a:avLst/>
              <a:gdLst/>
              <a:ahLst/>
              <a:cxnLst/>
              <a:rect l="l" t="t" r="r" b="b"/>
              <a:pathLst>
                <a:path w="11067" h="876" extrusionOk="0">
                  <a:moveTo>
                    <a:pt x="10737" y="110"/>
                  </a:moveTo>
                  <a:cubicBezTo>
                    <a:pt x="10867" y="110"/>
                    <a:pt x="10956" y="220"/>
                    <a:pt x="10956" y="325"/>
                  </a:cubicBezTo>
                  <a:lnTo>
                    <a:pt x="10956" y="545"/>
                  </a:lnTo>
                  <a:cubicBezTo>
                    <a:pt x="10956" y="655"/>
                    <a:pt x="10867" y="765"/>
                    <a:pt x="10737" y="765"/>
                  </a:cubicBezTo>
                  <a:lnTo>
                    <a:pt x="352" y="765"/>
                  </a:lnTo>
                  <a:cubicBezTo>
                    <a:pt x="221" y="765"/>
                    <a:pt x="132" y="655"/>
                    <a:pt x="132" y="545"/>
                  </a:cubicBezTo>
                  <a:lnTo>
                    <a:pt x="132" y="325"/>
                  </a:lnTo>
                  <a:cubicBezTo>
                    <a:pt x="132" y="220"/>
                    <a:pt x="221" y="110"/>
                    <a:pt x="352" y="110"/>
                  </a:cubicBezTo>
                  <a:close/>
                  <a:moveTo>
                    <a:pt x="352" y="0"/>
                  </a:moveTo>
                  <a:cubicBezTo>
                    <a:pt x="153" y="0"/>
                    <a:pt x="1" y="152"/>
                    <a:pt x="1" y="325"/>
                  </a:cubicBezTo>
                  <a:lnTo>
                    <a:pt x="1" y="545"/>
                  </a:lnTo>
                  <a:cubicBezTo>
                    <a:pt x="1" y="718"/>
                    <a:pt x="153" y="875"/>
                    <a:pt x="352" y="875"/>
                  </a:cubicBezTo>
                  <a:lnTo>
                    <a:pt x="10737" y="875"/>
                  </a:lnTo>
                  <a:cubicBezTo>
                    <a:pt x="10909" y="875"/>
                    <a:pt x="11066" y="718"/>
                    <a:pt x="11066" y="545"/>
                  </a:cubicBezTo>
                  <a:lnTo>
                    <a:pt x="11066" y="325"/>
                  </a:lnTo>
                  <a:cubicBezTo>
                    <a:pt x="11066" y="152"/>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5"/>
            <p:cNvSpPr/>
            <p:nvPr/>
          </p:nvSpPr>
          <p:spPr>
            <a:xfrm>
              <a:off x="4120095" y="1968766"/>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5"/>
            <p:cNvSpPr/>
            <p:nvPr/>
          </p:nvSpPr>
          <p:spPr>
            <a:xfrm>
              <a:off x="4113706" y="1962780"/>
              <a:ext cx="1577158" cy="120991"/>
            </a:xfrm>
            <a:custGeom>
              <a:avLst/>
              <a:gdLst/>
              <a:ahLst/>
              <a:cxnLst/>
              <a:rect l="l" t="t" r="r" b="b"/>
              <a:pathLst>
                <a:path w="11067" h="849" extrusionOk="0">
                  <a:moveTo>
                    <a:pt x="10737" y="105"/>
                  </a:moveTo>
                  <a:cubicBezTo>
                    <a:pt x="10867" y="105"/>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05"/>
                    <a:pt x="352" y="105"/>
                  </a:cubicBezTo>
                  <a:close/>
                  <a:moveTo>
                    <a:pt x="352" y="0"/>
                  </a:moveTo>
                  <a:cubicBezTo>
                    <a:pt x="153" y="0"/>
                    <a:pt x="1" y="131"/>
                    <a:pt x="1" y="325"/>
                  </a:cubicBezTo>
                  <a:lnTo>
                    <a:pt x="1" y="524"/>
                  </a:lnTo>
                  <a:cubicBezTo>
                    <a:pt x="1" y="718"/>
                    <a:pt x="153" y="849"/>
                    <a:pt x="352" y="849"/>
                  </a:cubicBezTo>
                  <a:lnTo>
                    <a:pt x="10737" y="849"/>
                  </a:lnTo>
                  <a:cubicBezTo>
                    <a:pt x="10909" y="849"/>
                    <a:pt x="11066" y="718"/>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5"/>
            <p:cNvSpPr/>
            <p:nvPr/>
          </p:nvSpPr>
          <p:spPr>
            <a:xfrm>
              <a:off x="4120095" y="2761283"/>
              <a:ext cx="1560770" cy="109163"/>
            </a:xfrm>
            <a:custGeom>
              <a:avLst/>
              <a:gdLst/>
              <a:ahLst/>
              <a:cxnLst/>
              <a:rect l="l" t="t" r="r" b="b"/>
              <a:pathLst>
                <a:path w="10952" h="766" extrusionOk="0">
                  <a:moveTo>
                    <a:pt x="284" y="1"/>
                  </a:moveTo>
                  <a:cubicBezTo>
                    <a:pt x="132" y="1"/>
                    <a:pt x="1" y="132"/>
                    <a:pt x="1" y="289"/>
                  </a:cubicBezTo>
                  <a:lnTo>
                    <a:pt x="1" y="483"/>
                  </a:lnTo>
                  <a:cubicBezTo>
                    <a:pt x="1" y="634"/>
                    <a:pt x="132" y="765"/>
                    <a:pt x="284" y="765"/>
                  </a:cubicBezTo>
                  <a:lnTo>
                    <a:pt x="10669" y="765"/>
                  </a:lnTo>
                  <a:cubicBezTo>
                    <a:pt x="10820" y="765"/>
                    <a:pt x="10951" y="634"/>
                    <a:pt x="10951" y="483"/>
                  </a:cubicBezTo>
                  <a:lnTo>
                    <a:pt x="10951" y="289"/>
                  </a:lnTo>
                  <a:cubicBezTo>
                    <a:pt x="10951" y="132"/>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5"/>
            <p:cNvSpPr/>
            <p:nvPr/>
          </p:nvSpPr>
          <p:spPr>
            <a:xfrm>
              <a:off x="4113706" y="2755298"/>
              <a:ext cx="1577158" cy="121846"/>
            </a:xfrm>
            <a:custGeom>
              <a:avLst/>
              <a:gdLst/>
              <a:ahLst/>
              <a:cxnLst/>
              <a:rect l="l" t="t" r="r" b="b"/>
              <a:pathLst>
                <a:path w="11067" h="855" extrusionOk="0">
                  <a:moveTo>
                    <a:pt x="10737" y="111"/>
                  </a:moveTo>
                  <a:cubicBezTo>
                    <a:pt x="10867" y="111"/>
                    <a:pt x="10956" y="200"/>
                    <a:pt x="10956" y="331"/>
                  </a:cubicBezTo>
                  <a:lnTo>
                    <a:pt x="10956" y="525"/>
                  </a:lnTo>
                  <a:cubicBezTo>
                    <a:pt x="10956" y="655"/>
                    <a:pt x="10867" y="744"/>
                    <a:pt x="10737" y="744"/>
                  </a:cubicBezTo>
                  <a:lnTo>
                    <a:pt x="352" y="744"/>
                  </a:lnTo>
                  <a:cubicBezTo>
                    <a:pt x="221" y="744"/>
                    <a:pt x="132" y="655"/>
                    <a:pt x="132" y="525"/>
                  </a:cubicBezTo>
                  <a:lnTo>
                    <a:pt x="132" y="331"/>
                  </a:lnTo>
                  <a:cubicBezTo>
                    <a:pt x="132" y="200"/>
                    <a:pt x="221" y="111"/>
                    <a:pt x="352" y="111"/>
                  </a:cubicBezTo>
                  <a:close/>
                  <a:moveTo>
                    <a:pt x="352" y="1"/>
                  </a:moveTo>
                  <a:cubicBezTo>
                    <a:pt x="153" y="1"/>
                    <a:pt x="1" y="153"/>
                    <a:pt x="1" y="331"/>
                  </a:cubicBezTo>
                  <a:lnTo>
                    <a:pt x="1" y="525"/>
                  </a:lnTo>
                  <a:cubicBezTo>
                    <a:pt x="1" y="724"/>
                    <a:pt x="153" y="854"/>
                    <a:pt x="352" y="854"/>
                  </a:cubicBezTo>
                  <a:lnTo>
                    <a:pt x="10737" y="854"/>
                  </a:lnTo>
                  <a:cubicBezTo>
                    <a:pt x="10909" y="854"/>
                    <a:pt x="11066" y="724"/>
                    <a:pt x="11066" y="525"/>
                  </a:cubicBezTo>
                  <a:lnTo>
                    <a:pt x="11066" y="331"/>
                  </a:lnTo>
                  <a:cubicBezTo>
                    <a:pt x="11066" y="153"/>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5"/>
            <p:cNvSpPr/>
            <p:nvPr/>
          </p:nvSpPr>
          <p:spPr>
            <a:xfrm>
              <a:off x="5938990" y="1051406"/>
              <a:ext cx="1838236" cy="2157744"/>
            </a:xfrm>
            <a:custGeom>
              <a:avLst/>
              <a:gdLst/>
              <a:ahLst/>
              <a:cxnLst/>
              <a:rect l="l" t="t" r="r" b="b"/>
              <a:pathLst>
                <a:path w="12899" h="15141" extrusionOk="0">
                  <a:moveTo>
                    <a:pt x="12569" y="111"/>
                  </a:moveTo>
                  <a:cubicBezTo>
                    <a:pt x="12679" y="111"/>
                    <a:pt x="12789" y="195"/>
                    <a:pt x="12789" y="326"/>
                  </a:cubicBezTo>
                  <a:lnTo>
                    <a:pt x="12789" y="14795"/>
                  </a:lnTo>
                  <a:cubicBezTo>
                    <a:pt x="12789" y="14926"/>
                    <a:pt x="12679" y="15010"/>
                    <a:pt x="12569" y="15010"/>
                  </a:cubicBezTo>
                  <a:lnTo>
                    <a:pt x="330" y="15010"/>
                  </a:lnTo>
                  <a:cubicBezTo>
                    <a:pt x="220" y="15010"/>
                    <a:pt x="110" y="14926"/>
                    <a:pt x="110" y="14795"/>
                  </a:cubicBezTo>
                  <a:lnTo>
                    <a:pt x="110" y="326"/>
                  </a:lnTo>
                  <a:cubicBezTo>
                    <a:pt x="110" y="195"/>
                    <a:pt x="220" y="111"/>
                    <a:pt x="330" y="111"/>
                  </a:cubicBezTo>
                  <a:close/>
                  <a:moveTo>
                    <a:pt x="330" y="1"/>
                  </a:moveTo>
                  <a:cubicBezTo>
                    <a:pt x="152" y="1"/>
                    <a:pt x="0" y="132"/>
                    <a:pt x="0" y="326"/>
                  </a:cubicBezTo>
                  <a:lnTo>
                    <a:pt x="0" y="14795"/>
                  </a:lnTo>
                  <a:cubicBezTo>
                    <a:pt x="0" y="14989"/>
                    <a:pt x="152" y="15141"/>
                    <a:pt x="330" y="15141"/>
                  </a:cubicBezTo>
                  <a:lnTo>
                    <a:pt x="12569" y="15141"/>
                  </a:lnTo>
                  <a:cubicBezTo>
                    <a:pt x="12742" y="15141"/>
                    <a:pt x="12899" y="14989"/>
                    <a:pt x="12899" y="14795"/>
                  </a:cubicBezTo>
                  <a:lnTo>
                    <a:pt x="12899" y="326"/>
                  </a:lnTo>
                  <a:cubicBezTo>
                    <a:pt x="12899" y="132"/>
                    <a:pt x="12742" y="1"/>
                    <a:pt x="1256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5"/>
            <p:cNvSpPr/>
            <p:nvPr/>
          </p:nvSpPr>
          <p:spPr>
            <a:xfrm>
              <a:off x="6980761" y="1436620"/>
              <a:ext cx="1517446" cy="1051724"/>
            </a:xfrm>
            <a:custGeom>
              <a:avLst/>
              <a:gdLst/>
              <a:ahLst/>
              <a:cxnLst/>
              <a:rect l="l" t="t" r="r" b="b"/>
              <a:pathLst>
                <a:path w="10648" h="7380" extrusionOk="0">
                  <a:moveTo>
                    <a:pt x="284" y="0"/>
                  </a:moveTo>
                  <a:cubicBezTo>
                    <a:pt x="132" y="0"/>
                    <a:pt x="1" y="110"/>
                    <a:pt x="1" y="262"/>
                  </a:cubicBezTo>
                  <a:lnTo>
                    <a:pt x="1" y="7096"/>
                  </a:lnTo>
                  <a:cubicBezTo>
                    <a:pt x="1" y="7248"/>
                    <a:pt x="132" y="7379"/>
                    <a:pt x="284" y="7379"/>
                  </a:cubicBezTo>
                  <a:lnTo>
                    <a:pt x="10386" y="7379"/>
                  </a:lnTo>
                  <a:cubicBezTo>
                    <a:pt x="10538" y="7379"/>
                    <a:pt x="10648" y="7248"/>
                    <a:pt x="10648" y="7096"/>
                  </a:cubicBezTo>
                  <a:lnTo>
                    <a:pt x="10648" y="262"/>
                  </a:lnTo>
                  <a:cubicBezTo>
                    <a:pt x="10648" y="110"/>
                    <a:pt x="10538" y="0"/>
                    <a:pt x="103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5"/>
            <p:cNvSpPr/>
            <p:nvPr/>
          </p:nvSpPr>
          <p:spPr>
            <a:xfrm>
              <a:off x="6974918" y="1427642"/>
              <a:ext cx="1532980" cy="1069538"/>
            </a:xfrm>
            <a:custGeom>
              <a:avLst/>
              <a:gdLst/>
              <a:ahLst/>
              <a:cxnLst/>
              <a:rect l="l" t="t" r="r" b="b"/>
              <a:pathLst>
                <a:path w="10757" h="7505" extrusionOk="0">
                  <a:moveTo>
                    <a:pt x="10427" y="110"/>
                  </a:moveTo>
                  <a:cubicBezTo>
                    <a:pt x="10537" y="110"/>
                    <a:pt x="10647" y="220"/>
                    <a:pt x="10647" y="325"/>
                  </a:cubicBezTo>
                  <a:lnTo>
                    <a:pt x="10647" y="7159"/>
                  </a:lnTo>
                  <a:cubicBezTo>
                    <a:pt x="10647" y="7290"/>
                    <a:pt x="10537" y="7374"/>
                    <a:pt x="10427" y="7374"/>
                  </a:cubicBezTo>
                  <a:lnTo>
                    <a:pt x="325" y="7374"/>
                  </a:lnTo>
                  <a:cubicBezTo>
                    <a:pt x="194" y="7374"/>
                    <a:pt x="105" y="7290"/>
                    <a:pt x="105" y="7159"/>
                  </a:cubicBezTo>
                  <a:lnTo>
                    <a:pt x="105" y="325"/>
                  </a:lnTo>
                  <a:cubicBezTo>
                    <a:pt x="105" y="220"/>
                    <a:pt x="194" y="110"/>
                    <a:pt x="325" y="110"/>
                  </a:cubicBezTo>
                  <a:close/>
                  <a:moveTo>
                    <a:pt x="325" y="0"/>
                  </a:moveTo>
                  <a:cubicBezTo>
                    <a:pt x="131" y="0"/>
                    <a:pt x="0" y="152"/>
                    <a:pt x="0" y="325"/>
                  </a:cubicBezTo>
                  <a:lnTo>
                    <a:pt x="0" y="7159"/>
                  </a:lnTo>
                  <a:cubicBezTo>
                    <a:pt x="0" y="7353"/>
                    <a:pt x="131" y="7505"/>
                    <a:pt x="325" y="7505"/>
                  </a:cubicBezTo>
                  <a:lnTo>
                    <a:pt x="10427" y="7505"/>
                  </a:lnTo>
                  <a:cubicBezTo>
                    <a:pt x="10605" y="7505"/>
                    <a:pt x="10757" y="7353"/>
                    <a:pt x="10757" y="7159"/>
                  </a:cubicBezTo>
                  <a:lnTo>
                    <a:pt x="10757" y="325"/>
                  </a:lnTo>
                  <a:cubicBezTo>
                    <a:pt x="10757" y="152"/>
                    <a:pt x="10605" y="0"/>
                    <a:pt x="1042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5"/>
            <p:cNvSpPr/>
            <p:nvPr/>
          </p:nvSpPr>
          <p:spPr>
            <a:xfrm>
              <a:off x="7524876" y="1735044"/>
              <a:ext cx="447909" cy="448051"/>
            </a:xfrm>
            <a:custGeom>
              <a:avLst/>
              <a:gdLst/>
              <a:ahLst/>
              <a:cxnLst/>
              <a:rect l="l" t="t" r="r" b="b"/>
              <a:pathLst>
                <a:path w="3143" h="3144" extrusionOk="0">
                  <a:moveTo>
                    <a:pt x="1572" y="1"/>
                  </a:moveTo>
                  <a:cubicBezTo>
                    <a:pt x="697" y="1"/>
                    <a:pt x="1" y="703"/>
                    <a:pt x="1" y="1572"/>
                  </a:cubicBezTo>
                  <a:cubicBezTo>
                    <a:pt x="1" y="2447"/>
                    <a:pt x="697" y="3143"/>
                    <a:pt x="1572" y="3143"/>
                  </a:cubicBezTo>
                  <a:cubicBezTo>
                    <a:pt x="2446" y="3143"/>
                    <a:pt x="3143" y="2447"/>
                    <a:pt x="3143" y="1572"/>
                  </a:cubicBezTo>
                  <a:cubicBezTo>
                    <a:pt x="3143" y="703"/>
                    <a:pt x="2446" y="1"/>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5"/>
            <p:cNvSpPr/>
            <p:nvPr/>
          </p:nvSpPr>
          <p:spPr>
            <a:xfrm>
              <a:off x="7518891" y="1729201"/>
              <a:ext cx="463585" cy="460592"/>
            </a:xfrm>
            <a:custGeom>
              <a:avLst/>
              <a:gdLst/>
              <a:ahLst/>
              <a:cxnLst/>
              <a:rect l="l" t="t" r="r" b="b"/>
              <a:pathLst>
                <a:path w="3253" h="3232" extrusionOk="0">
                  <a:moveTo>
                    <a:pt x="1614" y="110"/>
                  </a:moveTo>
                  <a:cubicBezTo>
                    <a:pt x="2441" y="110"/>
                    <a:pt x="3122" y="786"/>
                    <a:pt x="3122" y="1613"/>
                  </a:cubicBezTo>
                  <a:cubicBezTo>
                    <a:pt x="3122" y="2446"/>
                    <a:pt x="2441" y="3121"/>
                    <a:pt x="1614" y="3121"/>
                  </a:cubicBezTo>
                  <a:cubicBezTo>
                    <a:pt x="786" y="3121"/>
                    <a:pt x="111" y="2446"/>
                    <a:pt x="111" y="1613"/>
                  </a:cubicBezTo>
                  <a:cubicBezTo>
                    <a:pt x="111" y="786"/>
                    <a:pt x="786" y="110"/>
                    <a:pt x="1614" y="110"/>
                  </a:cubicBezTo>
                  <a:close/>
                  <a:moveTo>
                    <a:pt x="1614" y="0"/>
                  </a:moveTo>
                  <a:cubicBezTo>
                    <a:pt x="718" y="0"/>
                    <a:pt x="1" y="723"/>
                    <a:pt x="1" y="1613"/>
                  </a:cubicBezTo>
                  <a:cubicBezTo>
                    <a:pt x="1" y="2509"/>
                    <a:pt x="718" y="3231"/>
                    <a:pt x="1614" y="3231"/>
                  </a:cubicBezTo>
                  <a:cubicBezTo>
                    <a:pt x="2509" y="3231"/>
                    <a:pt x="3253" y="2509"/>
                    <a:pt x="3253" y="1613"/>
                  </a:cubicBezTo>
                  <a:cubicBezTo>
                    <a:pt x="3253" y="723"/>
                    <a:pt x="2509" y="0"/>
                    <a:pt x="161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5"/>
            <p:cNvSpPr/>
            <p:nvPr/>
          </p:nvSpPr>
          <p:spPr>
            <a:xfrm>
              <a:off x="7698742" y="1875419"/>
              <a:ext cx="165169" cy="174005"/>
            </a:xfrm>
            <a:custGeom>
              <a:avLst/>
              <a:gdLst/>
              <a:ahLst/>
              <a:cxnLst/>
              <a:rect l="l" t="t" r="r" b="b"/>
              <a:pathLst>
                <a:path w="1159" h="1221" extrusionOk="0">
                  <a:moveTo>
                    <a:pt x="1" y="1"/>
                  </a:moveTo>
                  <a:lnTo>
                    <a:pt x="1" y="1221"/>
                  </a:lnTo>
                  <a:lnTo>
                    <a:pt x="1158" y="6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5"/>
            <p:cNvSpPr/>
            <p:nvPr/>
          </p:nvSpPr>
          <p:spPr>
            <a:xfrm>
              <a:off x="7689906" y="1862736"/>
              <a:ext cx="189681" cy="199371"/>
            </a:xfrm>
            <a:custGeom>
              <a:avLst/>
              <a:gdLst/>
              <a:ahLst/>
              <a:cxnLst/>
              <a:rect l="l" t="t" r="r" b="b"/>
              <a:pathLst>
                <a:path w="1331" h="1399" extrusionOk="0">
                  <a:moveTo>
                    <a:pt x="110" y="199"/>
                  </a:moveTo>
                  <a:lnTo>
                    <a:pt x="1089" y="744"/>
                  </a:lnTo>
                  <a:lnTo>
                    <a:pt x="110" y="1226"/>
                  </a:lnTo>
                  <a:lnTo>
                    <a:pt x="110" y="199"/>
                  </a:lnTo>
                  <a:close/>
                  <a:moveTo>
                    <a:pt x="0" y="0"/>
                  </a:moveTo>
                  <a:lnTo>
                    <a:pt x="0" y="90"/>
                  </a:lnTo>
                  <a:lnTo>
                    <a:pt x="0" y="1399"/>
                  </a:lnTo>
                  <a:lnTo>
                    <a:pt x="1330" y="744"/>
                  </a:lnTo>
                  <a:lnTo>
                    <a:pt x="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5"/>
            <p:cNvSpPr/>
            <p:nvPr/>
          </p:nvSpPr>
          <p:spPr>
            <a:xfrm>
              <a:off x="6069532" y="2947833"/>
              <a:ext cx="1545806" cy="121846"/>
            </a:xfrm>
            <a:custGeom>
              <a:avLst/>
              <a:gdLst/>
              <a:ahLst/>
              <a:cxnLst/>
              <a:rect l="l" t="t" r="r" b="b"/>
              <a:pathLst>
                <a:path w="10847" h="855" extrusionOk="0">
                  <a:moveTo>
                    <a:pt x="435" y="1"/>
                  </a:moveTo>
                  <a:cubicBezTo>
                    <a:pt x="200" y="1"/>
                    <a:pt x="1" y="179"/>
                    <a:pt x="1" y="420"/>
                  </a:cubicBezTo>
                  <a:cubicBezTo>
                    <a:pt x="1" y="656"/>
                    <a:pt x="200" y="855"/>
                    <a:pt x="435" y="855"/>
                  </a:cubicBezTo>
                  <a:lnTo>
                    <a:pt x="10412" y="855"/>
                  </a:lnTo>
                  <a:cubicBezTo>
                    <a:pt x="10647" y="855"/>
                    <a:pt x="10846" y="656"/>
                    <a:pt x="10846" y="420"/>
                  </a:cubicBezTo>
                  <a:cubicBezTo>
                    <a:pt x="10846" y="179"/>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5"/>
            <p:cNvSpPr/>
            <p:nvPr/>
          </p:nvSpPr>
          <p:spPr>
            <a:xfrm>
              <a:off x="6076217" y="2938997"/>
              <a:ext cx="1563762" cy="139660"/>
            </a:xfrm>
            <a:custGeom>
              <a:avLst/>
              <a:gdLst/>
              <a:ahLst/>
              <a:cxnLst/>
              <a:rect l="l" t="t" r="r" b="b"/>
              <a:pathLst>
                <a:path w="10973" h="980" extrusionOk="0">
                  <a:moveTo>
                    <a:pt x="10475" y="110"/>
                  </a:moveTo>
                  <a:cubicBezTo>
                    <a:pt x="10689" y="110"/>
                    <a:pt x="10841" y="283"/>
                    <a:pt x="10841" y="482"/>
                  </a:cubicBezTo>
                  <a:cubicBezTo>
                    <a:pt x="10841" y="697"/>
                    <a:pt x="10689" y="848"/>
                    <a:pt x="10475" y="848"/>
                  </a:cubicBezTo>
                  <a:lnTo>
                    <a:pt x="498" y="848"/>
                  </a:lnTo>
                  <a:cubicBezTo>
                    <a:pt x="284" y="848"/>
                    <a:pt x="106" y="697"/>
                    <a:pt x="106" y="482"/>
                  </a:cubicBezTo>
                  <a:cubicBezTo>
                    <a:pt x="106" y="283"/>
                    <a:pt x="284" y="110"/>
                    <a:pt x="498" y="110"/>
                  </a:cubicBezTo>
                  <a:close/>
                  <a:moveTo>
                    <a:pt x="498" y="0"/>
                  </a:moveTo>
                  <a:cubicBezTo>
                    <a:pt x="216" y="0"/>
                    <a:pt x="1" y="220"/>
                    <a:pt x="1" y="482"/>
                  </a:cubicBezTo>
                  <a:cubicBezTo>
                    <a:pt x="1" y="765"/>
                    <a:pt x="216" y="979"/>
                    <a:pt x="498" y="979"/>
                  </a:cubicBezTo>
                  <a:lnTo>
                    <a:pt x="10475" y="979"/>
                  </a:lnTo>
                  <a:cubicBezTo>
                    <a:pt x="10757" y="979"/>
                    <a:pt x="10972" y="765"/>
                    <a:pt x="10972" y="482"/>
                  </a:cubicBezTo>
                  <a:cubicBezTo>
                    <a:pt x="10972" y="220"/>
                    <a:pt x="10757" y="0"/>
                    <a:pt x="1047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5"/>
            <p:cNvSpPr/>
            <p:nvPr/>
          </p:nvSpPr>
          <p:spPr>
            <a:xfrm>
              <a:off x="6069532" y="2752305"/>
              <a:ext cx="1545806" cy="121133"/>
            </a:xfrm>
            <a:custGeom>
              <a:avLst/>
              <a:gdLst/>
              <a:ahLst/>
              <a:cxnLst/>
              <a:rect l="l" t="t" r="r" b="b"/>
              <a:pathLst>
                <a:path w="10847" h="850" extrusionOk="0">
                  <a:moveTo>
                    <a:pt x="435" y="1"/>
                  </a:moveTo>
                  <a:cubicBezTo>
                    <a:pt x="200" y="1"/>
                    <a:pt x="1" y="195"/>
                    <a:pt x="1" y="436"/>
                  </a:cubicBezTo>
                  <a:cubicBezTo>
                    <a:pt x="1" y="676"/>
                    <a:pt x="200" y="849"/>
                    <a:pt x="435" y="849"/>
                  </a:cubicBezTo>
                  <a:lnTo>
                    <a:pt x="10412" y="849"/>
                  </a:lnTo>
                  <a:cubicBezTo>
                    <a:pt x="10647" y="849"/>
                    <a:pt x="10846" y="676"/>
                    <a:pt x="10846" y="436"/>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5"/>
            <p:cNvSpPr/>
            <p:nvPr/>
          </p:nvSpPr>
          <p:spPr>
            <a:xfrm>
              <a:off x="6076217" y="2742614"/>
              <a:ext cx="1563762" cy="140515"/>
            </a:xfrm>
            <a:custGeom>
              <a:avLst/>
              <a:gdLst/>
              <a:ahLst/>
              <a:cxnLst/>
              <a:rect l="l" t="t" r="r" b="b"/>
              <a:pathLst>
                <a:path w="10973" h="986" extrusionOk="0">
                  <a:moveTo>
                    <a:pt x="10475" y="111"/>
                  </a:moveTo>
                  <a:cubicBezTo>
                    <a:pt x="10689" y="111"/>
                    <a:pt x="10841" y="289"/>
                    <a:pt x="10841" y="504"/>
                  </a:cubicBezTo>
                  <a:cubicBezTo>
                    <a:pt x="10841" y="703"/>
                    <a:pt x="10689" y="875"/>
                    <a:pt x="10475" y="875"/>
                  </a:cubicBezTo>
                  <a:lnTo>
                    <a:pt x="498" y="875"/>
                  </a:lnTo>
                  <a:cubicBezTo>
                    <a:pt x="284" y="875"/>
                    <a:pt x="106" y="703"/>
                    <a:pt x="106" y="504"/>
                  </a:cubicBezTo>
                  <a:cubicBezTo>
                    <a:pt x="106" y="289"/>
                    <a:pt x="284" y="111"/>
                    <a:pt x="498" y="111"/>
                  </a:cubicBezTo>
                  <a:close/>
                  <a:moveTo>
                    <a:pt x="498" y="1"/>
                  </a:moveTo>
                  <a:cubicBezTo>
                    <a:pt x="216" y="1"/>
                    <a:pt x="1" y="221"/>
                    <a:pt x="1" y="504"/>
                  </a:cubicBezTo>
                  <a:cubicBezTo>
                    <a:pt x="1" y="765"/>
                    <a:pt x="216" y="985"/>
                    <a:pt x="498" y="985"/>
                  </a:cubicBezTo>
                  <a:lnTo>
                    <a:pt x="10475" y="985"/>
                  </a:lnTo>
                  <a:cubicBezTo>
                    <a:pt x="10757" y="985"/>
                    <a:pt x="10972" y="765"/>
                    <a:pt x="10972" y="504"/>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5"/>
            <p:cNvSpPr/>
            <p:nvPr/>
          </p:nvSpPr>
          <p:spPr>
            <a:xfrm>
              <a:off x="6069532" y="2544093"/>
              <a:ext cx="1545806" cy="124126"/>
            </a:xfrm>
            <a:custGeom>
              <a:avLst/>
              <a:gdLst/>
              <a:ahLst/>
              <a:cxnLst/>
              <a:rect l="l" t="t" r="r" b="b"/>
              <a:pathLst>
                <a:path w="10847" h="871" extrusionOk="0">
                  <a:moveTo>
                    <a:pt x="435" y="1"/>
                  </a:moveTo>
                  <a:cubicBezTo>
                    <a:pt x="200" y="1"/>
                    <a:pt x="1" y="195"/>
                    <a:pt x="1" y="435"/>
                  </a:cubicBezTo>
                  <a:cubicBezTo>
                    <a:pt x="1" y="676"/>
                    <a:pt x="200" y="870"/>
                    <a:pt x="435" y="870"/>
                  </a:cubicBezTo>
                  <a:lnTo>
                    <a:pt x="10412" y="870"/>
                  </a:lnTo>
                  <a:cubicBezTo>
                    <a:pt x="10647" y="870"/>
                    <a:pt x="10846" y="676"/>
                    <a:pt x="10846" y="435"/>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5"/>
            <p:cNvSpPr/>
            <p:nvPr/>
          </p:nvSpPr>
          <p:spPr>
            <a:xfrm>
              <a:off x="6076217" y="2537395"/>
              <a:ext cx="1563762" cy="140515"/>
            </a:xfrm>
            <a:custGeom>
              <a:avLst/>
              <a:gdLst/>
              <a:ahLst/>
              <a:cxnLst/>
              <a:rect l="l" t="t" r="r" b="b"/>
              <a:pathLst>
                <a:path w="10973" h="986" extrusionOk="0">
                  <a:moveTo>
                    <a:pt x="10475" y="111"/>
                  </a:moveTo>
                  <a:cubicBezTo>
                    <a:pt x="10689" y="111"/>
                    <a:pt x="10841" y="289"/>
                    <a:pt x="10841" y="482"/>
                  </a:cubicBezTo>
                  <a:cubicBezTo>
                    <a:pt x="10841" y="702"/>
                    <a:pt x="10689" y="854"/>
                    <a:pt x="10475" y="854"/>
                  </a:cubicBezTo>
                  <a:lnTo>
                    <a:pt x="498" y="854"/>
                  </a:lnTo>
                  <a:cubicBezTo>
                    <a:pt x="284" y="854"/>
                    <a:pt x="106" y="702"/>
                    <a:pt x="106" y="482"/>
                  </a:cubicBezTo>
                  <a:cubicBezTo>
                    <a:pt x="106" y="289"/>
                    <a:pt x="284" y="111"/>
                    <a:pt x="498" y="111"/>
                  </a:cubicBezTo>
                  <a:close/>
                  <a:moveTo>
                    <a:pt x="498" y="1"/>
                  </a:moveTo>
                  <a:cubicBezTo>
                    <a:pt x="216" y="1"/>
                    <a:pt x="1" y="221"/>
                    <a:pt x="1" y="482"/>
                  </a:cubicBezTo>
                  <a:cubicBezTo>
                    <a:pt x="1" y="765"/>
                    <a:pt x="216" y="985"/>
                    <a:pt x="498" y="985"/>
                  </a:cubicBezTo>
                  <a:lnTo>
                    <a:pt x="10475" y="985"/>
                  </a:lnTo>
                  <a:cubicBezTo>
                    <a:pt x="10757" y="985"/>
                    <a:pt x="10972" y="765"/>
                    <a:pt x="10972" y="482"/>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5"/>
            <p:cNvSpPr/>
            <p:nvPr/>
          </p:nvSpPr>
          <p:spPr>
            <a:xfrm>
              <a:off x="5609072" y="933690"/>
              <a:ext cx="215048" cy="208065"/>
            </a:xfrm>
            <a:custGeom>
              <a:avLst/>
              <a:gdLst/>
              <a:ahLst/>
              <a:cxnLst/>
              <a:rect l="l" t="t" r="r" b="b"/>
              <a:pathLst>
                <a:path w="1509" h="1460" extrusionOk="0">
                  <a:moveTo>
                    <a:pt x="273" y="1"/>
                  </a:moveTo>
                  <a:cubicBezTo>
                    <a:pt x="210" y="1"/>
                    <a:pt x="145" y="28"/>
                    <a:pt x="90" y="83"/>
                  </a:cubicBezTo>
                  <a:cubicBezTo>
                    <a:pt x="1" y="172"/>
                    <a:pt x="1" y="324"/>
                    <a:pt x="90" y="434"/>
                  </a:cubicBezTo>
                  <a:lnTo>
                    <a:pt x="1048" y="1393"/>
                  </a:lnTo>
                  <a:cubicBezTo>
                    <a:pt x="1103" y="1437"/>
                    <a:pt x="1168" y="1459"/>
                    <a:pt x="1231" y="1459"/>
                  </a:cubicBezTo>
                  <a:cubicBezTo>
                    <a:pt x="1294" y="1459"/>
                    <a:pt x="1354" y="1437"/>
                    <a:pt x="1399" y="1393"/>
                  </a:cubicBezTo>
                  <a:cubicBezTo>
                    <a:pt x="1509" y="1283"/>
                    <a:pt x="1509" y="1131"/>
                    <a:pt x="1399" y="1042"/>
                  </a:cubicBezTo>
                  <a:lnTo>
                    <a:pt x="440" y="83"/>
                  </a:lnTo>
                  <a:cubicBezTo>
                    <a:pt x="396" y="28"/>
                    <a:pt x="336" y="1"/>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5"/>
            <p:cNvSpPr/>
            <p:nvPr/>
          </p:nvSpPr>
          <p:spPr>
            <a:xfrm>
              <a:off x="5600094" y="927705"/>
              <a:ext cx="230011" cy="222173"/>
            </a:xfrm>
            <a:custGeom>
              <a:avLst/>
              <a:gdLst/>
              <a:ahLst/>
              <a:cxnLst/>
              <a:rect l="l" t="t" r="r" b="b"/>
              <a:pathLst>
                <a:path w="1614" h="1559" extrusionOk="0">
                  <a:moveTo>
                    <a:pt x="327" y="104"/>
                  </a:moveTo>
                  <a:cubicBezTo>
                    <a:pt x="376" y="104"/>
                    <a:pt x="425" y="125"/>
                    <a:pt x="456" y="167"/>
                  </a:cubicBezTo>
                  <a:lnTo>
                    <a:pt x="1420" y="1131"/>
                  </a:lnTo>
                  <a:cubicBezTo>
                    <a:pt x="1504" y="1194"/>
                    <a:pt x="1504" y="1325"/>
                    <a:pt x="1420" y="1393"/>
                  </a:cubicBezTo>
                  <a:cubicBezTo>
                    <a:pt x="1386" y="1424"/>
                    <a:pt x="1341" y="1440"/>
                    <a:pt x="1295" y="1440"/>
                  </a:cubicBezTo>
                  <a:cubicBezTo>
                    <a:pt x="1248" y="1440"/>
                    <a:pt x="1200" y="1424"/>
                    <a:pt x="1158" y="1393"/>
                  </a:cubicBezTo>
                  <a:lnTo>
                    <a:pt x="195" y="429"/>
                  </a:lnTo>
                  <a:cubicBezTo>
                    <a:pt x="132" y="345"/>
                    <a:pt x="132" y="235"/>
                    <a:pt x="195" y="167"/>
                  </a:cubicBezTo>
                  <a:cubicBezTo>
                    <a:pt x="229" y="125"/>
                    <a:pt x="278" y="104"/>
                    <a:pt x="327" y="104"/>
                  </a:cubicBezTo>
                  <a:close/>
                  <a:moveTo>
                    <a:pt x="336" y="1"/>
                  </a:moveTo>
                  <a:cubicBezTo>
                    <a:pt x="257" y="1"/>
                    <a:pt x="176" y="28"/>
                    <a:pt x="111" y="83"/>
                  </a:cubicBezTo>
                  <a:cubicBezTo>
                    <a:pt x="1" y="193"/>
                    <a:pt x="1" y="387"/>
                    <a:pt x="111" y="518"/>
                  </a:cubicBezTo>
                  <a:lnTo>
                    <a:pt x="1069" y="1476"/>
                  </a:lnTo>
                  <a:cubicBezTo>
                    <a:pt x="1135" y="1531"/>
                    <a:pt x="1217" y="1559"/>
                    <a:pt x="1296" y="1559"/>
                  </a:cubicBezTo>
                  <a:cubicBezTo>
                    <a:pt x="1375" y="1559"/>
                    <a:pt x="1451" y="1531"/>
                    <a:pt x="1504" y="1476"/>
                  </a:cubicBezTo>
                  <a:cubicBezTo>
                    <a:pt x="1614" y="1346"/>
                    <a:pt x="1614" y="1152"/>
                    <a:pt x="1504" y="1042"/>
                  </a:cubicBezTo>
                  <a:lnTo>
                    <a:pt x="545" y="83"/>
                  </a:lnTo>
                  <a:cubicBezTo>
                    <a:pt x="490" y="28"/>
                    <a:pt x="414" y="1"/>
                    <a:pt x="3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5"/>
            <p:cNvSpPr/>
            <p:nvPr/>
          </p:nvSpPr>
          <p:spPr>
            <a:xfrm>
              <a:off x="5432214" y="768375"/>
              <a:ext cx="280032" cy="255093"/>
            </a:xfrm>
            <a:custGeom>
              <a:avLst/>
              <a:gdLst/>
              <a:ahLst/>
              <a:cxnLst/>
              <a:rect l="l" t="t" r="r" b="b"/>
              <a:pathLst>
                <a:path w="1965" h="1790" extrusionOk="0">
                  <a:moveTo>
                    <a:pt x="982" y="1"/>
                  </a:moveTo>
                  <a:cubicBezTo>
                    <a:pt x="753" y="1"/>
                    <a:pt x="524" y="89"/>
                    <a:pt x="351" y="264"/>
                  </a:cubicBezTo>
                  <a:cubicBezTo>
                    <a:pt x="0" y="610"/>
                    <a:pt x="0" y="1180"/>
                    <a:pt x="351" y="1526"/>
                  </a:cubicBezTo>
                  <a:cubicBezTo>
                    <a:pt x="524" y="1702"/>
                    <a:pt x="753" y="1789"/>
                    <a:pt x="982" y="1789"/>
                  </a:cubicBezTo>
                  <a:cubicBezTo>
                    <a:pt x="1211" y="1789"/>
                    <a:pt x="1441" y="1702"/>
                    <a:pt x="1613" y="1526"/>
                  </a:cubicBezTo>
                  <a:cubicBezTo>
                    <a:pt x="1964" y="1180"/>
                    <a:pt x="1964" y="610"/>
                    <a:pt x="1613" y="264"/>
                  </a:cubicBezTo>
                  <a:cubicBezTo>
                    <a:pt x="1441" y="89"/>
                    <a:pt x="1211" y="1"/>
                    <a:pt x="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5"/>
            <p:cNvSpPr/>
            <p:nvPr/>
          </p:nvSpPr>
          <p:spPr>
            <a:xfrm>
              <a:off x="5422523" y="759396"/>
              <a:ext cx="298701" cy="272479"/>
            </a:xfrm>
            <a:custGeom>
              <a:avLst/>
              <a:gdLst/>
              <a:ahLst/>
              <a:cxnLst/>
              <a:rect l="l" t="t" r="r" b="b"/>
              <a:pathLst>
                <a:path w="2096" h="1912" extrusionOk="0">
                  <a:moveTo>
                    <a:pt x="1048" y="121"/>
                  </a:moveTo>
                  <a:cubicBezTo>
                    <a:pt x="1261" y="121"/>
                    <a:pt x="1475" y="204"/>
                    <a:pt x="1640" y="369"/>
                  </a:cubicBezTo>
                  <a:cubicBezTo>
                    <a:pt x="1964" y="694"/>
                    <a:pt x="1964" y="1217"/>
                    <a:pt x="1640" y="1547"/>
                  </a:cubicBezTo>
                  <a:cubicBezTo>
                    <a:pt x="1475" y="1710"/>
                    <a:pt x="1261" y="1791"/>
                    <a:pt x="1048" y="1791"/>
                  </a:cubicBezTo>
                  <a:cubicBezTo>
                    <a:pt x="836" y="1791"/>
                    <a:pt x="624" y="1710"/>
                    <a:pt x="461" y="1547"/>
                  </a:cubicBezTo>
                  <a:cubicBezTo>
                    <a:pt x="131" y="1217"/>
                    <a:pt x="131" y="694"/>
                    <a:pt x="461" y="369"/>
                  </a:cubicBezTo>
                  <a:cubicBezTo>
                    <a:pt x="624" y="204"/>
                    <a:pt x="836" y="121"/>
                    <a:pt x="1048" y="121"/>
                  </a:cubicBezTo>
                  <a:close/>
                  <a:moveTo>
                    <a:pt x="1050" y="1"/>
                  </a:moveTo>
                  <a:cubicBezTo>
                    <a:pt x="804" y="1"/>
                    <a:pt x="558" y="94"/>
                    <a:pt x="372" y="280"/>
                  </a:cubicBezTo>
                  <a:cubicBezTo>
                    <a:pt x="0" y="652"/>
                    <a:pt x="0" y="1264"/>
                    <a:pt x="372" y="1636"/>
                  </a:cubicBezTo>
                  <a:cubicBezTo>
                    <a:pt x="558" y="1820"/>
                    <a:pt x="804" y="1911"/>
                    <a:pt x="1050" y="1911"/>
                  </a:cubicBezTo>
                  <a:cubicBezTo>
                    <a:pt x="1296" y="1911"/>
                    <a:pt x="1543" y="1820"/>
                    <a:pt x="1729" y="1636"/>
                  </a:cubicBezTo>
                  <a:cubicBezTo>
                    <a:pt x="2095" y="1264"/>
                    <a:pt x="2095" y="652"/>
                    <a:pt x="1729" y="280"/>
                  </a:cubicBezTo>
                  <a:cubicBezTo>
                    <a:pt x="1543" y="94"/>
                    <a:pt x="1296" y="1"/>
                    <a:pt x="105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5"/>
            <p:cNvSpPr/>
            <p:nvPr/>
          </p:nvSpPr>
          <p:spPr>
            <a:xfrm>
              <a:off x="5466559" y="799585"/>
              <a:ext cx="211342" cy="189681"/>
            </a:xfrm>
            <a:custGeom>
              <a:avLst/>
              <a:gdLst/>
              <a:ahLst/>
              <a:cxnLst/>
              <a:rect l="l" t="t" r="r" b="b"/>
              <a:pathLst>
                <a:path w="1483" h="1331" extrusionOk="0">
                  <a:moveTo>
                    <a:pt x="741" y="0"/>
                  </a:moveTo>
                  <a:cubicBezTo>
                    <a:pt x="567" y="0"/>
                    <a:pt x="393" y="66"/>
                    <a:pt x="262" y="197"/>
                  </a:cubicBezTo>
                  <a:cubicBezTo>
                    <a:pt x="0" y="459"/>
                    <a:pt x="0" y="893"/>
                    <a:pt x="262" y="1134"/>
                  </a:cubicBezTo>
                  <a:cubicBezTo>
                    <a:pt x="393" y="1265"/>
                    <a:pt x="567" y="1331"/>
                    <a:pt x="741" y="1331"/>
                  </a:cubicBezTo>
                  <a:cubicBezTo>
                    <a:pt x="915" y="1331"/>
                    <a:pt x="1090" y="1265"/>
                    <a:pt x="1221" y="1134"/>
                  </a:cubicBezTo>
                  <a:cubicBezTo>
                    <a:pt x="1482" y="893"/>
                    <a:pt x="1482" y="459"/>
                    <a:pt x="1221" y="197"/>
                  </a:cubicBezTo>
                  <a:cubicBezTo>
                    <a:pt x="1090" y="66"/>
                    <a:pt x="915" y="0"/>
                    <a:pt x="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5"/>
            <p:cNvSpPr/>
            <p:nvPr/>
          </p:nvSpPr>
          <p:spPr>
            <a:xfrm>
              <a:off x="5459861" y="790607"/>
              <a:ext cx="227731" cy="206925"/>
            </a:xfrm>
            <a:custGeom>
              <a:avLst/>
              <a:gdLst/>
              <a:ahLst/>
              <a:cxnLst/>
              <a:rect l="l" t="t" r="r" b="b"/>
              <a:pathLst>
                <a:path w="1598" h="1452" extrusionOk="0">
                  <a:moveTo>
                    <a:pt x="788" y="121"/>
                  </a:moveTo>
                  <a:cubicBezTo>
                    <a:pt x="947" y="121"/>
                    <a:pt x="1105" y="181"/>
                    <a:pt x="1226" y="302"/>
                  </a:cubicBezTo>
                  <a:cubicBezTo>
                    <a:pt x="1467" y="543"/>
                    <a:pt x="1467" y="935"/>
                    <a:pt x="1226" y="1176"/>
                  </a:cubicBezTo>
                  <a:cubicBezTo>
                    <a:pt x="1105" y="1297"/>
                    <a:pt x="947" y="1357"/>
                    <a:pt x="788" y="1357"/>
                  </a:cubicBezTo>
                  <a:cubicBezTo>
                    <a:pt x="630" y="1357"/>
                    <a:pt x="472" y="1297"/>
                    <a:pt x="351" y="1176"/>
                  </a:cubicBezTo>
                  <a:cubicBezTo>
                    <a:pt x="110" y="935"/>
                    <a:pt x="110" y="543"/>
                    <a:pt x="351" y="302"/>
                  </a:cubicBezTo>
                  <a:cubicBezTo>
                    <a:pt x="472" y="181"/>
                    <a:pt x="630" y="121"/>
                    <a:pt x="788" y="121"/>
                  </a:cubicBezTo>
                  <a:close/>
                  <a:moveTo>
                    <a:pt x="799" y="1"/>
                  </a:moveTo>
                  <a:cubicBezTo>
                    <a:pt x="614" y="1"/>
                    <a:pt x="430" y="71"/>
                    <a:pt x="288" y="213"/>
                  </a:cubicBezTo>
                  <a:cubicBezTo>
                    <a:pt x="0" y="501"/>
                    <a:pt x="0" y="956"/>
                    <a:pt x="288" y="1239"/>
                  </a:cubicBezTo>
                  <a:cubicBezTo>
                    <a:pt x="430" y="1381"/>
                    <a:pt x="614" y="1451"/>
                    <a:pt x="799" y="1451"/>
                  </a:cubicBezTo>
                  <a:cubicBezTo>
                    <a:pt x="983" y="1451"/>
                    <a:pt x="1168" y="1381"/>
                    <a:pt x="1309" y="1239"/>
                  </a:cubicBezTo>
                  <a:cubicBezTo>
                    <a:pt x="1597" y="956"/>
                    <a:pt x="1597" y="501"/>
                    <a:pt x="1309" y="213"/>
                  </a:cubicBezTo>
                  <a:cubicBezTo>
                    <a:pt x="1168" y="71"/>
                    <a:pt x="983" y="1"/>
                    <a:pt x="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Box 1">
            <a:extLst>
              <a:ext uri="{FF2B5EF4-FFF2-40B4-BE49-F238E27FC236}">
                <a16:creationId xmlns:a16="http://schemas.microsoft.com/office/drawing/2014/main" id="{6CAAB5C6-13F3-4A13-CAAB-489E7582C956}"/>
              </a:ext>
            </a:extLst>
          </p:cNvPr>
          <p:cNvSpPr txBox="1"/>
          <p:nvPr/>
        </p:nvSpPr>
        <p:spPr>
          <a:xfrm>
            <a:off x="7795260" y="338839"/>
            <a:ext cx="775389" cy="246221"/>
          </a:xfrm>
          <a:prstGeom prst="rect">
            <a:avLst/>
          </a:prstGeom>
          <a:noFill/>
        </p:spPr>
        <p:txBody>
          <a:bodyPr wrap="square" rtlCol="0">
            <a:spAutoFit/>
          </a:bodyPr>
          <a:lstStyle/>
          <a:p>
            <a:r>
              <a:rPr lang="vi-VN" sz="1000" b="1">
                <a:latin typeface="Nunito" pitchFamily="2" charset="-93"/>
              </a:rPr>
              <a:t>Page 104</a:t>
            </a:r>
          </a:p>
        </p:txBody>
      </p:sp>
    </p:spTree>
    <p:extLst>
      <p:ext uri="{BB962C8B-B14F-4D97-AF65-F5344CB8AC3E}">
        <p14:creationId xmlns:p14="http://schemas.microsoft.com/office/powerpoint/2010/main" val="1639342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p47"/>
          <p:cNvSpPr txBox="1">
            <a:spLocks noGrp="1"/>
          </p:cNvSpPr>
          <p:nvPr>
            <p:ph type="title"/>
          </p:nvPr>
        </p:nvSpPr>
        <p:spPr>
          <a:xfrm>
            <a:off x="675249" y="612755"/>
            <a:ext cx="4324676" cy="4071788"/>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a:t>Q&amp;A</a:t>
            </a:r>
            <a:r>
              <a:rPr lang="vi-VN"/>
              <a:t> -</a:t>
            </a:r>
            <a:br>
              <a:rPr lang="vi-VN"/>
            </a:br>
            <a:r>
              <a:rPr lang="vi-VN"/>
              <a:t>DEMO</a:t>
            </a:r>
            <a:endParaRPr/>
          </a:p>
        </p:txBody>
      </p:sp>
      <p:grpSp>
        <p:nvGrpSpPr>
          <p:cNvPr id="2068" name="Google Shape;2068;p47"/>
          <p:cNvGrpSpPr/>
          <p:nvPr/>
        </p:nvGrpSpPr>
        <p:grpSpPr>
          <a:xfrm>
            <a:off x="5117700" y="1284078"/>
            <a:ext cx="3198308" cy="3109297"/>
            <a:chOff x="5117700" y="1284078"/>
            <a:chExt cx="3198308" cy="3109297"/>
          </a:xfrm>
        </p:grpSpPr>
        <p:grpSp>
          <p:nvGrpSpPr>
            <p:cNvPr id="2069" name="Google Shape;2069;p47"/>
            <p:cNvGrpSpPr/>
            <p:nvPr/>
          </p:nvGrpSpPr>
          <p:grpSpPr>
            <a:xfrm>
              <a:off x="5117700" y="1334265"/>
              <a:ext cx="3198308" cy="3059110"/>
              <a:chOff x="5117700" y="1334265"/>
              <a:chExt cx="3198308" cy="3059110"/>
            </a:xfrm>
          </p:grpSpPr>
          <p:grpSp>
            <p:nvGrpSpPr>
              <p:cNvPr id="2070" name="Google Shape;2070;p47"/>
              <p:cNvGrpSpPr/>
              <p:nvPr/>
            </p:nvGrpSpPr>
            <p:grpSpPr>
              <a:xfrm>
                <a:off x="6884953" y="1334265"/>
                <a:ext cx="1431054" cy="2335624"/>
                <a:chOff x="4086200" y="365075"/>
                <a:chExt cx="2363426" cy="3857348"/>
              </a:xfrm>
            </p:grpSpPr>
            <p:sp>
              <p:nvSpPr>
                <p:cNvPr id="2071" name="Google Shape;2071;p47"/>
                <p:cNvSpPr/>
                <p:nvPr/>
              </p:nvSpPr>
              <p:spPr>
                <a:xfrm>
                  <a:off x="4556187" y="369243"/>
                  <a:ext cx="1878028" cy="1091678"/>
                </a:xfrm>
                <a:custGeom>
                  <a:avLst/>
                  <a:gdLst/>
                  <a:ahLst/>
                  <a:cxnLst/>
                  <a:rect l="l" t="t" r="r" b="b"/>
                  <a:pathLst>
                    <a:path w="9011" h="5238" extrusionOk="0">
                      <a:moveTo>
                        <a:pt x="1137" y="0"/>
                      </a:moveTo>
                      <a:cubicBezTo>
                        <a:pt x="961" y="0"/>
                        <a:pt x="809" y="134"/>
                        <a:pt x="767" y="310"/>
                      </a:cubicBezTo>
                      <a:lnTo>
                        <a:pt x="37" y="4353"/>
                      </a:lnTo>
                      <a:cubicBezTo>
                        <a:pt x="0" y="4542"/>
                        <a:pt x="116" y="4699"/>
                        <a:pt x="287" y="4699"/>
                      </a:cubicBezTo>
                      <a:lnTo>
                        <a:pt x="8123" y="5235"/>
                      </a:lnTo>
                      <a:cubicBezTo>
                        <a:pt x="8136" y="5237"/>
                        <a:pt x="8149" y="5238"/>
                        <a:pt x="8161" y="5238"/>
                      </a:cubicBezTo>
                      <a:cubicBezTo>
                        <a:pt x="8339" y="5238"/>
                        <a:pt x="8490" y="5089"/>
                        <a:pt x="8507" y="4912"/>
                      </a:cubicBezTo>
                      <a:lnTo>
                        <a:pt x="8992" y="596"/>
                      </a:lnTo>
                      <a:cubicBezTo>
                        <a:pt x="9010" y="425"/>
                        <a:pt x="8876" y="268"/>
                        <a:pt x="8701" y="268"/>
                      </a:cubicBezTo>
                      <a:lnTo>
                        <a:pt x="1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555134" y="365075"/>
                  <a:ext cx="1894492" cy="1104391"/>
                </a:xfrm>
                <a:custGeom>
                  <a:avLst/>
                  <a:gdLst/>
                  <a:ahLst/>
                  <a:cxnLst/>
                  <a:rect l="l" t="t" r="r" b="b"/>
                  <a:pathLst>
                    <a:path w="9090" h="5299" extrusionOk="0">
                      <a:moveTo>
                        <a:pt x="1156" y="57"/>
                      </a:moveTo>
                      <a:lnTo>
                        <a:pt x="8743" y="311"/>
                      </a:lnTo>
                      <a:cubicBezTo>
                        <a:pt x="8895" y="330"/>
                        <a:pt x="9011" y="464"/>
                        <a:pt x="8992" y="616"/>
                      </a:cubicBezTo>
                      <a:lnTo>
                        <a:pt x="8512" y="4909"/>
                      </a:lnTo>
                      <a:cubicBezTo>
                        <a:pt x="8494" y="5091"/>
                        <a:pt x="8359" y="5220"/>
                        <a:pt x="8198" y="5220"/>
                      </a:cubicBezTo>
                      <a:cubicBezTo>
                        <a:pt x="8187" y="5220"/>
                        <a:pt x="8176" y="5220"/>
                        <a:pt x="8165" y="5218"/>
                      </a:cubicBezTo>
                      <a:lnTo>
                        <a:pt x="329" y="4701"/>
                      </a:lnTo>
                      <a:cubicBezTo>
                        <a:pt x="176" y="4678"/>
                        <a:pt x="79" y="4544"/>
                        <a:pt x="98" y="4373"/>
                      </a:cubicBezTo>
                      <a:lnTo>
                        <a:pt x="851" y="330"/>
                      </a:lnTo>
                      <a:cubicBezTo>
                        <a:pt x="869" y="173"/>
                        <a:pt x="1022" y="57"/>
                        <a:pt x="1156" y="57"/>
                      </a:cubicBezTo>
                      <a:close/>
                      <a:moveTo>
                        <a:pt x="1147" y="0"/>
                      </a:moveTo>
                      <a:cubicBezTo>
                        <a:pt x="966" y="0"/>
                        <a:pt x="807" y="146"/>
                        <a:pt x="772" y="330"/>
                      </a:cubicBezTo>
                      <a:lnTo>
                        <a:pt x="42" y="4373"/>
                      </a:lnTo>
                      <a:cubicBezTo>
                        <a:pt x="1" y="4562"/>
                        <a:pt x="116" y="4756"/>
                        <a:pt x="310" y="4756"/>
                      </a:cubicBezTo>
                      <a:lnTo>
                        <a:pt x="8147" y="5297"/>
                      </a:lnTo>
                      <a:cubicBezTo>
                        <a:pt x="8158" y="5298"/>
                        <a:pt x="8169" y="5298"/>
                        <a:pt x="8180" y="5298"/>
                      </a:cubicBezTo>
                      <a:cubicBezTo>
                        <a:pt x="8396" y="5298"/>
                        <a:pt x="8573" y="5130"/>
                        <a:pt x="8590" y="4932"/>
                      </a:cubicBezTo>
                      <a:lnTo>
                        <a:pt x="9071" y="635"/>
                      </a:lnTo>
                      <a:cubicBezTo>
                        <a:pt x="9089" y="427"/>
                        <a:pt x="8955" y="251"/>
                        <a:pt x="8743" y="251"/>
                      </a:cubicBezTo>
                      <a:lnTo>
                        <a:pt x="1179" y="2"/>
                      </a:lnTo>
                      <a:cubicBezTo>
                        <a:pt x="1168" y="1"/>
                        <a:pt x="1158" y="0"/>
                        <a:pt x="11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330890" y="1504273"/>
                  <a:ext cx="1966604" cy="1261328"/>
                </a:xfrm>
                <a:custGeom>
                  <a:avLst/>
                  <a:gdLst/>
                  <a:ahLst/>
                  <a:cxnLst/>
                  <a:rect l="l" t="t" r="r" b="b"/>
                  <a:pathLst>
                    <a:path w="9436" h="6052" extrusionOk="0">
                      <a:moveTo>
                        <a:pt x="1205" y="0"/>
                      </a:moveTo>
                      <a:cubicBezTo>
                        <a:pt x="1044" y="0"/>
                        <a:pt x="885" y="147"/>
                        <a:pt x="850" y="330"/>
                      </a:cubicBezTo>
                      <a:lnTo>
                        <a:pt x="42" y="4756"/>
                      </a:lnTo>
                      <a:cubicBezTo>
                        <a:pt x="0" y="4951"/>
                        <a:pt x="116" y="5145"/>
                        <a:pt x="310" y="5163"/>
                      </a:cubicBezTo>
                      <a:lnTo>
                        <a:pt x="8474" y="6050"/>
                      </a:lnTo>
                      <a:cubicBezTo>
                        <a:pt x="8484" y="6051"/>
                        <a:pt x="8495" y="6052"/>
                        <a:pt x="8505" y="6052"/>
                      </a:cubicBezTo>
                      <a:cubicBezTo>
                        <a:pt x="8684" y="6052"/>
                        <a:pt x="8859" y="5900"/>
                        <a:pt x="8876" y="5704"/>
                      </a:cubicBezTo>
                      <a:lnTo>
                        <a:pt x="9417" y="968"/>
                      </a:lnTo>
                      <a:cubicBezTo>
                        <a:pt x="9435" y="774"/>
                        <a:pt x="9301" y="598"/>
                        <a:pt x="9107" y="579"/>
                      </a:cubicBezTo>
                      <a:lnTo>
                        <a:pt x="1234" y="2"/>
                      </a:lnTo>
                      <a:cubicBezTo>
                        <a:pt x="1224" y="1"/>
                        <a:pt x="1215" y="0"/>
                        <a:pt x="1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330879" y="1496562"/>
                  <a:ext cx="1982027" cy="1280502"/>
                </a:xfrm>
                <a:custGeom>
                  <a:avLst/>
                  <a:gdLst/>
                  <a:ahLst/>
                  <a:cxnLst/>
                  <a:rect l="l" t="t" r="r" b="b"/>
                  <a:pathLst>
                    <a:path w="9510" h="6144" extrusionOk="0">
                      <a:moveTo>
                        <a:pt x="1219" y="78"/>
                      </a:moveTo>
                      <a:cubicBezTo>
                        <a:pt x="1230" y="78"/>
                        <a:pt x="1241" y="79"/>
                        <a:pt x="1252" y="80"/>
                      </a:cubicBezTo>
                      <a:lnTo>
                        <a:pt x="9144" y="658"/>
                      </a:lnTo>
                      <a:cubicBezTo>
                        <a:pt x="9320" y="658"/>
                        <a:pt x="9435" y="811"/>
                        <a:pt x="9417" y="1005"/>
                      </a:cubicBezTo>
                      <a:lnTo>
                        <a:pt x="8876" y="5741"/>
                      </a:lnTo>
                      <a:cubicBezTo>
                        <a:pt x="8859" y="5918"/>
                        <a:pt x="8720" y="6047"/>
                        <a:pt x="8546" y="6047"/>
                      </a:cubicBezTo>
                      <a:cubicBezTo>
                        <a:pt x="8535" y="6047"/>
                        <a:pt x="8523" y="6047"/>
                        <a:pt x="8511" y="6046"/>
                      </a:cubicBezTo>
                      <a:lnTo>
                        <a:pt x="347" y="5163"/>
                      </a:lnTo>
                      <a:cubicBezTo>
                        <a:pt x="194" y="5140"/>
                        <a:pt x="79" y="4969"/>
                        <a:pt x="116" y="4793"/>
                      </a:cubicBezTo>
                      <a:lnTo>
                        <a:pt x="924" y="367"/>
                      </a:lnTo>
                      <a:cubicBezTo>
                        <a:pt x="959" y="209"/>
                        <a:pt x="1080" y="78"/>
                        <a:pt x="1219" y="78"/>
                      </a:cubicBezTo>
                      <a:close/>
                      <a:moveTo>
                        <a:pt x="1242" y="1"/>
                      </a:moveTo>
                      <a:cubicBezTo>
                        <a:pt x="1060" y="1"/>
                        <a:pt x="904" y="164"/>
                        <a:pt x="869" y="348"/>
                      </a:cubicBezTo>
                      <a:lnTo>
                        <a:pt x="37" y="4775"/>
                      </a:lnTo>
                      <a:cubicBezTo>
                        <a:pt x="0" y="5006"/>
                        <a:pt x="134" y="5200"/>
                        <a:pt x="328" y="5237"/>
                      </a:cubicBezTo>
                      <a:lnTo>
                        <a:pt x="8511" y="6143"/>
                      </a:lnTo>
                      <a:cubicBezTo>
                        <a:pt x="8522" y="6144"/>
                        <a:pt x="8532" y="6144"/>
                        <a:pt x="8543" y="6144"/>
                      </a:cubicBezTo>
                      <a:cubicBezTo>
                        <a:pt x="8744" y="6144"/>
                        <a:pt x="8933" y="5978"/>
                        <a:pt x="8955" y="5741"/>
                      </a:cubicBezTo>
                      <a:lnTo>
                        <a:pt x="9491" y="1005"/>
                      </a:lnTo>
                      <a:cubicBezTo>
                        <a:pt x="9509" y="792"/>
                        <a:pt x="9357" y="598"/>
                        <a:pt x="9144" y="579"/>
                      </a:cubicBezTo>
                      <a:lnTo>
                        <a:pt x="1271" y="2"/>
                      </a:lnTo>
                      <a:cubicBezTo>
                        <a:pt x="1261" y="1"/>
                        <a:pt x="1252" y="1"/>
                        <a:pt x="12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086211" y="2748512"/>
                  <a:ext cx="2062892" cy="1466200"/>
                </a:xfrm>
                <a:custGeom>
                  <a:avLst/>
                  <a:gdLst/>
                  <a:ahLst/>
                  <a:cxnLst/>
                  <a:rect l="l" t="t" r="r" b="b"/>
                  <a:pathLst>
                    <a:path w="9898" h="7035" extrusionOk="0">
                      <a:moveTo>
                        <a:pt x="1299" y="0"/>
                      </a:moveTo>
                      <a:cubicBezTo>
                        <a:pt x="1119" y="0"/>
                        <a:pt x="964" y="147"/>
                        <a:pt x="925" y="348"/>
                      </a:cubicBezTo>
                      <a:lnTo>
                        <a:pt x="42" y="5218"/>
                      </a:lnTo>
                      <a:cubicBezTo>
                        <a:pt x="0" y="5449"/>
                        <a:pt x="116" y="5643"/>
                        <a:pt x="310" y="5680"/>
                      </a:cubicBezTo>
                      <a:lnTo>
                        <a:pt x="8840" y="7030"/>
                      </a:lnTo>
                      <a:cubicBezTo>
                        <a:pt x="8859" y="7033"/>
                        <a:pt x="8878" y="7035"/>
                        <a:pt x="8897" y="7035"/>
                      </a:cubicBezTo>
                      <a:cubicBezTo>
                        <a:pt x="9085" y="7035"/>
                        <a:pt x="9243" y="6872"/>
                        <a:pt x="9260" y="6641"/>
                      </a:cubicBezTo>
                      <a:lnTo>
                        <a:pt x="9861" y="1406"/>
                      </a:lnTo>
                      <a:cubicBezTo>
                        <a:pt x="9898" y="1194"/>
                        <a:pt x="9745" y="981"/>
                        <a:pt x="9551" y="963"/>
                      </a:cubicBezTo>
                      <a:lnTo>
                        <a:pt x="1331" y="2"/>
                      </a:lnTo>
                      <a:cubicBezTo>
                        <a:pt x="1321" y="1"/>
                        <a:pt x="1310" y="0"/>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086200" y="2740592"/>
                  <a:ext cx="2078314" cy="1481831"/>
                </a:xfrm>
                <a:custGeom>
                  <a:avLst/>
                  <a:gdLst/>
                  <a:ahLst/>
                  <a:cxnLst/>
                  <a:rect l="l" t="t" r="r" b="b"/>
                  <a:pathLst>
                    <a:path w="9972" h="7110" extrusionOk="0">
                      <a:moveTo>
                        <a:pt x="1321" y="75"/>
                      </a:moveTo>
                      <a:cubicBezTo>
                        <a:pt x="1330" y="75"/>
                        <a:pt x="1340" y="75"/>
                        <a:pt x="1350" y="77"/>
                      </a:cubicBezTo>
                      <a:lnTo>
                        <a:pt x="9570" y="1042"/>
                      </a:lnTo>
                      <a:cubicBezTo>
                        <a:pt x="9759" y="1061"/>
                        <a:pt x="9898" y="1232"/>
                        <a:pt x="9856" y="1444"/>
                      </a:cubicBezTo>
                      <a:lnTo>
                        <a:pt x="9260" y="6679"/>
                      </a:lnTo>
                      <a:cubicBezTo>
                        <a:pt x="9243" y="6878"/>
                        <a:pt x="9088" y="7028"/>
                        <a:pt x="8914" y="7028"/>
                      </a:cubicBezTo>
                      <a:cubicBezTo>
                        <a:pt x="8901" y="7028"/>
                        <a:pt x="8889" y="7027"/>
                        <a:pt x="8877" y="7026"/>
                      </a:cubicBezTo>
                      <a:lnTo>
                        <a:pt x="347" y="5681"/>
                      </a:lnTo>
                      <a:cubicBezTo>
                        <a:pt x="171" y="5640"/>
                        <a:pt x="79" y="5469"/>
                        <a:pt x="116" y="5256"/>
                      </a:cubicBezTo>
                      <a:lnTo>
                        <a:pt x="1003" y="386"/>
                      </a:lnTo>
                      <a:cubicBezTo>
                        <a:pt x="1038" y="204"/>
                        <a:pt x="1174" y="75"/>
                        <a:pt x="1321" y="75"/>
                      </a:cubicBezTo>
                      <a:close/>
                      <a:moveTo>
                        <a:pt x="1334" y="1"/>
                      </a:moveTo>
                      <a:cubicBezTo>
                        <a:pt x="1152" y="1"/>
                        <a:pt x="977" y="169"/>
                        <a:pt x="925" y="386"/>
                      </a:cubicBezTo>
                      <a:lnTo>
                        <a:pt x="37" y="5256"/>
                      </a:lnTo>
                      <a:cubicBezTo>
                        <a:pt x="1" y="5506"/>
                        <a:pt x="135" y="5737"/>
                        <a:pt x="329" y="5755"/>
                      </a:cubicBezTo>
                      <a:lnTo>
                        <a:pt x="8877" y="7104"/>
                      </a:lnTo>
                      <a:cubicBezTo>
                        <a:pt x="8898" y="7108"/>
                        <a:pt x="8919" y="7110"/>
                        <a:pt x="8939" y="7110"/>
                      </a:cubicBezTo>
                      <a:cubicBezTo>
                        <a:pt x="9145" y="7110"/>
                        <a:pt x="9324" y="6946"/>
                        <a:pt x="9357" y="6703"/>
                      </a:cubicBezTo>
                      <a:lnTo>
                        <a:pt x="9935" y="1444"/>
                      </a:lnTo>
                      <a:cubicBezTo>
                        <a:pt x="9972" y="1213"/>
                        <a:pt x="9819" y="982"/>
                        <a:pt x="9588" y="964"/>
                      </a:cubicBezTo>
                      <a:lnTo>
                        <a:pt x="1368" y="3"/>
                      </a:lnTo>
                      <a:cubicBezTo>
                        <a:pt x="1357" y="1"/>
                        <a:pt x="1345" y="1"/>
                        <a:pt x="133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804618" y="485747"/>
                  <a:ext cx="1529349" cy="185489"/>
                </a:xfrm>
                <a:custGeom>
                  <a:avLst/>
                  <a:gdLst/>
                  <a:ahLst/>
                  <a:cxnLst/>
                  <a:rect l="l" t="t" r="r" b="b"/>
                  <a:pathLst>
                    <a:path w="7338" h="890" extrusionOk="0">
                      <a:moveTo>
                        <a:pt x="365" y="0"/>
                      </a:moveTo>
                      <a:cubicBezTo>
                        <a:pt x="213" y="0"/>
                        <a:pt x="61" y="134"/>
                        <a:pt x="37" y="287"/>
                      </a:cubicBezTo>
                      <a:cubicBezTo>
                        <a:pt x="0" y="462"/>
                        <a:pt x="97" y="596"/>
                        <a:pt x="268" y="615"/>
                      </a:cubicBezTo>
                      <a:lnTo>
                        <a:pt x="6950" y="887"/>
                      </a:lnTo>
                      <a:cubicBezTo>
                        <a:pt x="6962" y="889"/>
                        <a:pt x="6974" y="889"/>
                        <a:pt x="6985" y="889"/>
                      </a:cubicBezTo>
                      <a:cubicBezTo>
                        <a:pt x="7162" y="889"/>
                        <a:pt x="7297" y="760"/>
                        <a:pt x="7315" y="578"/>
                      </a:cubicBezTo>
                      <a:cubicBezTo>
                        <a:pt x="7338" y="402"/>
                        <a:pt x="7222" y="268"/>
                        <a:pt x="7028" y="268"/>
                      </a:cubicBezTo>
                      <a:lnTo>
                        <a:pt x="3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804606" y="481579"/>
                  <a:ext cx="1544772" cy="196952"/>
                </a:xfrm>
                <a:custGeom>
                  <a:avLst/>
                  <a:gdLst/>
                  <a:ahLst/>
                  <a:cxnLst/>
                  <a:rect l="l" t="t" r="r" b="b"/>
                  <a:pathLst>
                    <a:path w="7412" h="945" extrusionOk="0">
                      <a:moveTo>
                        <a:pt x="402" y="57"/>
                      </a:moveTo>
                      <a:lnTo>
                        <a:pt x="7065" y="307"/>
                      </a:lnTo>
                      <a:cubicBezTo>
                        <a:pt x="7218" y="330"/>
                        <a:pt x="7333" y="445"/>
                        <a:pt x="7315" y="598"/>
                      </a:cubicBezTo>
                      <a:cubicBezTo>
                        <a:pt x="7298" y="741"/>
                        <a:pt x="7179" y="868"/>
                        <a:pt x="7034" y="868"/>
                      </a:cubicBezTo>
                      <a:cubicBezTo>
                        <a:pt x="7025" y="868"/>
                        <a:pt x="7015" y="867"/>
                        <a:pt x="7005" y="866"/>
                      </a:cubicBezTo>
                      <a:lnTo>
                        <a:pt x="305" y="598"/>
                      </a:lnTo>
                      <a:cubicBezTo>
                        <a:pt x="171" y="598"/>
                        <a:pt x="74" y="464"/>
                        <a:pt x="98" y="307"/>
                      </a:cubicBezTo>
                      <a:cubicBezTo>
                        <a:pt x="134" y="173"/>
                        <a:pt x="268" y="57"/>
                        <a:pt x="402" y="57"/>
                      </a:cubicBezTo>
                      <a:close/>
                      <a:moveTo>
                        <a:pt x="390" y="0"/>
                      </a:moveTo>
                      <a:cubicBezTo>
                        <a:pt x="214" y="0"/>
                        <a:pt x="72" y="145"/>
                        <a:pt x="37" y="307"/>
                      </a:cubicBezTo>
                      <a:cubicBezTo>
                        <a:pt x="0" y="501"/>
                        <a:pt x="116" y="653"/>
                        <a:pt x="287" y="653"/>
                      </a:cubicBezTo>
                      <a:lnTo>
                        <a:pt x="6987" y="944"/>
                      </a:lnTo>
                      <a:cubicBezTo>
                        <a:pt x="7181" y="944"/>
                        <a:pt x="7375" y="810"/>
                        <a:pt x="7393" y="616"/>
                      </a:cubicBezTo>
                      <a:cubicBezTo>
                        <a:pt x="7412" y="404"/>
                        <a:pt x="7278" y="251"/>
                        <a:pt x="7084" y="251"/>
                      </a:cubicBezTo>
                      <a:lnTo>
                        <a:pt x="421" y="2"/>
                      </a:lnTo>
                      <a:cubicBezTo>
                        <a:pt x="410" y="1"/>
                        <a:pt x="400" y="0"/>
                        <a:pt x="39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600371" y="1637033"/>
                  <a:ext cx="950789" cy="204872"/>
                </a:xfrm>
                <a:custGeom>
                  <a:avLst/>
                  <a:gdLst/>
                  <a:ahLst/>
                  <a:cxnLst/>
                  <a:rect l="l" t="t" r="r" b="b"/>
                  <a:pathLst>
                    <a:path w="4562" h="983" extrusionOk="0">
                      <a:moveTo>
                        <a:pt x="352" y="1"/>
                      </a:moveTo>
                      <a:cubicBezTo>
                        <a:pt x="190" y="1"/>
                        <a:pt x="54" y="130"/>
                        <a:pt x="19" y="307"/>
                      </a:cubicBezTo>
                      <a:cubicBezTo>
                        <a:pt x="1" y="483"/>
                        <a:pt x="93" y="636"/>
                        <a:pt x="269" y="654"/>
                      </a:cubicBezTo>
                      <a:lnTo>
                        <a:pt x="4178" y="982"/>
                      </a:lnTo>
                      <a:cubicBezTo>
                        <a:pt x="4349" y="982"/>
                        <a:pt x="4506" y="848"/>
                        <a:pt x="4543" y="654"/>
                      </a:cubicBezTo>
                      <a:cubicBezTo>
                        <a:pt x="4561" y="483"/>
                        <a:pt x="4446" y="307"/>
                        <a:pt x="4275" y="289"/>
                      </a:cubicBezTo>
                      <a:lnTo>
                        <a:pt x="384" y="3"/>
                      </a:lnTo>
                      <a:cubicBezTo>
                        <a:pt x="374" y="1"/>
                        <a:pt x="363" y="1"/>
                        <a:pt x="3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599526" y="1628488"/>
                  <a:ext cx="967046" cy="221962"/>
                </a:xfrm>
                <a:custGeom>
                  <a:avLst/>
                  <a:gdLst/>
                  <a:ahLst/>
                  <a:cxnLst/>
                  <a:rect l="l" t="t" r="r" b="b"/>
                  <a:pathLst>
                    <a:path w="4640" h="1065" extrusionOk="0">
                      <a:moveTo>
                        <a:pt x="393" y="79"/>
                      </a:moveTo>
                      <a:cubicBezTo>
                        <a:pt x="404" y="79"/>
                        <a:pt x="415" y="79"/>
                        <a:pt x="425" y="80"/>
                      </a:cubicBezTo>
                      <a:lnTo>
                        <a:pt x="4316" y="372"/>
                      </a:lnTo>
                      <a:cubicBezTo>
                        <a:pt x="4468" y="390"/>
                        <a:pt x="4565" y="524"/>
                        <a:pt x="4547" y="695"/>
                      </a:cubicBezTo>
                      <a:cubicBezTo>
                        <a:pt x="4524" y="871"/>
                        <a:pt x="4371" y="986"/>
                        <a:pt x="4219" y="986"/>
                      </a:cubicBezTo>
                      <a:lnTo>
                        <a:pt x="310" y="658"/>
                      </a:lnTo>
                      <a:cubicBezTo>
                        <a:pt x="157" y="640"/>
                        <a:pt x="79" y="506"/>
                        <a:pt x="97" y="348"/>
                      </a:cubicBezTo>
                      <a:cubicBezTo>
                        <a:pt x="132" y="190"/>
                        <a:pt x="254" y="79"/>
                        <a:pt x="393" y="79"/>
                      </a:cubicBezTo>
                      <a:close/>
                      <a:moveTo>
                        <a:pt x="397" y="0"/>
                      </a:moveTo>
                      <a:cubicBezTo>
                        <a:pt x="230" y="0"/>
                        <a:pt x="59" y="152"/>
                        <a:pt x="42" y="348"/>
                      </a:cubicBezTo>
                      <a:cubicBezTo>
                        <a:pt x="0" y="543"/>
                        <a:pt x="116" y="718"/>
                        <a:pt x="310" y="737"/>
                      </a:cubicBezTo>
                      <a:lnTo>
                        <a:pt x="4200" y="1065"/>
                      </a:lnTo>
                      <a:cubicBezTo>
                        <a:pt x="4408" y="1065"/>
                        <a:pt x="4584" y="908"/>
                        <a:pt x="4621" y="695"/>
                      </a:cubicBezTo>
                      <a:cubicBezTo>
                        <a:pt x="4639" y="506"/>
                        <a:pt x="4505" y="312"/>
                        <a:pt x="4316" y="312"/>
                      </a:cubicBezTo>
                      <a:lnTo>
                        <a:pt x="425" y="2"/>
                      </a:lnTo>
                      <a:cubicBezTo>
                        <a:pt x="416" y="1"/>
                        <a:pt x="407" y="0"/>
                        <a:pt x="39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371323" y="2900447"/>
                  <a:ext cx="994973" cy="258018"/>
                </a:xfrm>
                <a:custGeom>
                  <a:avLst/>
                  <a:gdLst/>
                  <a:ahLst/>
                  <a:cxnLst/>
                  <a:rect l="l" t="t" r="r" b="b"/>
                  <a:pathLst>
                    <a:path w="4774" h="1238" extrusionOk="0">
                      <a:moveTo>
                        <a:pt x="393" y="1"/>
                      </a:moveTo>
                      <a:cubicBezTo>
                        <a:pt x="229" y="1"/>
                        <a:pt x="76" y="130"/>
                        <a:pt x="37" y="312"/>
                      </a:cubicBezTo>
                      <a:cubicBezTo>
                        <a:pt x="0" y="525"/>
                        <a:pt x="116" y="696"/>
                        <a:pt x="291" y="714"/>
                      </a:cubicBezTo>
                      <a:lnTo>
                        <a:pt x="4353" y="1236"/>
                      </a:lnTo>
                      <a:cubicBezTo>
                        <a:pt x="4363" y="1237"/>
                        <a:pt x="4374" y="1238"/>
                        <a:pt x="4384" y="1238"/>
                      </a:cubicBezTo>
                      <a:cubicBezTo>
                        <a:pt x="4561" y="1238"/>
                        <a:pt x="4719" y="1092"/>
                        <a:pt x="4736" y="908"/>
                      </a:cubicBezTo>
                      <a:cubicBezTo>
                        <a:pt x="4773" y="696"/>
                        <a:pt x="4639" y="506"/>
                        <a:pt x="4468" y="483"/>
                      </a:cubicBezTo>
                      <a:lnTo>
                        <a:pt x="425" y="3"/>
                      </a:lnTo>
                      <a:cubicBezTo>
                        <a:pt x="414" y="2"/>
                        <a:pt x="404"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371312" y="2892110"/>
                  <a:ext cx="1011230" cy="274066"/>
                </a:xfrm>
                <a:custGeom>
                  <a:avLst/>
                  <a:gdLst/>
                  <a:ahLst/>
                  <a:cxnLst/>
                  <a:rect l="l" t="t" r="r" b="b"/>
                  <a:pathLst>
                    <a:path w="4852" h="1315" extrusionOk="0">
                      <a:moveTo>
                        <a:pt x="404" y="81"/>
                      </a:moveTo>
                      <a:cubicBezTo>
                        <a:pt x="417" y="81"/>
                        <a:pt x="430" y="82"/>
                        <a:pt x="444" y="84"/>
                      </a:cubicBezTo>
                      <a:lnTo>
                        <a:pt x="4505" y="565"/>
                      </a:lnTo>
                      <a:cubicBezTo>
                        <a:pt x="4658" y="583"/>
                        <a:pt x="4773" y="754"/>
                        <a:pt x="4736" y="930"/>
                      </a:cubicBezTo>
                      <a:cubicBezTo>
                        <a:pt x="4719" y="1112"/>
                        <a:pt x="4580" y="1241"/>
                        <a:pt x="4437" y="1241"/>
                      </a:cubicBezTo>
                      <a:cubicBezTo>
                        <a:pt x="4427" y="1241"/>
                        <a:pt x="4418" y="1241"/>
                        <a:pt x="4408" y="1239"/>
                      </a:cubicBezTo>
                      <a:lnTo>
                        <a:pt x="328" y="717"/>
                      </a:lnTo>
                      <a:cubicBezTo>
                        <a:pt x="171" y="699"/>
                        <a:pt x="74" y="546"/>
                        <a:pt x="116" y="371"/>
                      </a:cubicBezTo>
                      <a:cubicBezTo>
                        <a:pt x="133" y="193"/>
                        <a:pt x="262" y="81"/>
                        <a:pt x="404" y="81"/>
                      </a:cubicBezTo>
                      <a:close/>
                      <a:moveTo>
                        <a:pt x="409" y="1"/>
                      </a:moveTo>
                      <a:cubicBezTo>
                        <a:pt x="234" y="1"/>
                        <a:pt x="71" y="159"/>
                        <a:pt x="37" y="352"/>
                      </a:cubicBezTo>
                      <a:cubicBezTo>
                        <a:pt x="0" y="583"/>
                        <a:pt x="134" y="777"/>
                        <a:pt x="328" y="796"/>
                      </a:cubicBezTo>
                      <a:lnTo>
                        <a:pt x="4390" y="1313"/>
                      </a:lnTo>
                      <a:cubicBezTo>
                        <a:pt x="4401" y="1314"/>
                        <a:pt x="4413" y="1315"/>
                        <a:pt x="4425" y="1315"/>
                      </a:cubicBezTo>
                      <a:cubicBezTo>
                        <a:pt x="4623" y="1315"/>
                        <a:pt x="4793" y="1167"/>
                        <a:pt x="4810" y="948"/>
                      </a:cubicBezTo>
                      <a:cubicBezTo>
                        <a:pt x="4852" y="717"/>
                        <a:pt x="4718" y="505"/>
                        <a:pt x="4505" y="486"/>
                      </a:cubicBezTo>
                      <a:lnTo>
                        <a:pt x="462" y="6"/>
                      </a:lnTo>
                      <a:cubicBezTo>
                        <a:pt x="444" y="2"/>
                        <a:pt x="426" y="1"/>
                        <a:pt x="4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772730" y="677906"/>
                  <a:ext cx="1537269" cy="193618"/>
                </a:xfrm>
                <a:custGeom>
                  <a:avLst/>
                  <a:gdLst/>
                  <a:ahLst/>
                  <a:cxnLst/>
                  <a:rect l="l" t="t" r="r" b="b"/>
                  <a:pathLst>
                    <a:path w="7376" h="929" extrusionOk="0">
                      <a:moveTo>
                        <a:pt x="338" y="1"/>
                      </a:moveTo>
                      <a:cubicBezTo>
                        <a:pt x="194" y="1"/>
                        <a:pt x="54" y="129"/>
                        <a:pt x="19" y="289"/>
                      </a:cubicBezTo>
                      <a:cubicBezTo>
                        <a:pt x="1" y="446"/>
                        <a:pt x="98" y="598"/>
                        <a:pt x="250" y="598"/>
                      </a:cubicBezTo>
                      <a:lnTo>
                        <a:pt x="6987" y="927"/>
                      </a:lnTo>
                      <a:cubicBezTo>
                        <a:pt x="6999" y="928"/>
                        <a:pt x="7011" y="928"/>
                        <a:pt x="7023" y="928"/>
                      </a:cubicBezTo>
                      <a:cubicBezTo>
                        <a:pt x="7200" y="928"/>
                        <a:pt x="7335" y="799"/>
                        <a:pt x="7352" y="617"/>
                      </a:cubicBezTo>
                      <a:cubicBezTo>
                        <a:pt x="7375" y="446"/>
                        <a:pt x="7260" y="289"/>
                        <a:pt x="7066" y="289"/>
                      </a:cubicBezTo>
                      <a:lnTo>
                        <a:pt x="366" y="2"/>
                      </a:lnTo>
                      <a:cubicBezTo>
                        <a:pt x="357" y="1"/>
                        <a:pt x="347" y="1"/>
                        <a:pt x="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771885" y="670195"/>
                  <a:ext cx="1553525" cy="209040"/>
                </a:xfrm>
                <a:custGeom>
                  <a:avLst/>
                  <a:gdLst/>
                  <a:ahLst/>
                  <a:cxnLst/>
                  <a:rect l="l" t="t" r="r" b="b"/>
                  <a:pathLst>
                    <a:path w="7454" h="1003" extrusionOk="0">
                      <a:moveTo>
                        <a:pt x="407" y="58"/>
                      </a:moveTo>
                      <a:lnTo>
                        <a:pt x="7107" y="367"/>
                      </a:lnTo>
                      <a:cubicBezTo>
                        <a:pt x="7259" y="367"/>
                        <a:pt x="7375" y="501"/>
                        <a:pt x="7356" y="654"/>
                      </a:cubicBezTo>
                      <a:cubicBezTo>
                        <a:pt x="7339" y="801"/>
                        <a:pt x="7220" y="928"/>
                        <a:pt x="7076" y="928"/>
                      </a:cubicBezTo>
                      <a:cubicBezTo>
                        <a:pt x="7066" y="928"/>
                        <a:pt x="7057" y="928"/>
                        <a:pt x="7047" y="927"/>
                      </a:cubicBezTo>
                      <a:lnTo>
                        <a:pt x="310" y="599"/>
                      </a:lnTo>
                      <a:cubicBezTo>
                        <a:pt x="157" y="599"/>
                        <a:pt x="60" y="483"/>
                        <a:pt x="97" y="326"/>
                      </a:cubicBezTo>
                      <a:cubicBezTo>
                        <a:pt x="116" y="173"/>
                        <a:pt x="255" y="58"/>
                        <a:pt x="407" y="58"/>
                      </a:cubicBezTo>
                      <a:close/>
                      <a:moveTo>
                        <a:pt x="372" y="0"/>
                      </a:moveTo>
                      <a:cubicBezTo>
                        <a:pt x="209" y="0"/>
                        <a:pt x="58" y="149"/>
                        <a:pt x="23" y="326"/>
                      </a:cubicBezTo>
                      <a:cubicBezTo>
                        <a:pt x="0" y="501"/>
                        <a:pt x="116" y="672"/>
                        <a:pt x="291" y="672"/>
                      </a:cubicBezTo>
                      <a:lnTo>
                        <a:pt x="7028" y="1001"/>
                      </a:lnTo>
                      <a:cubicBezTo>
                        <a:pt x="7040" y="1002"/>
                        <a:pt x="7052" y="1002"/>
                        <a:pt x="7063" y="1002"/>
                      </a:cubicBezTo>
                      <a:cubicBezTo>
                        <a:pt x="7260" y="1002"/>
                        <a:pt x="7417" y="855"/>
                        <a:pt x="7435" y="654"/>
                      </a:cubicBezTo>
                      <a:cubicBezTo>
                        <a:pt x="7453" y="465"/>
                        <a:pt x="7319" y="307"/>
                        <a:pt x="7125" y="289"/>
                      </a:cubicBezTo>
                      <a:lnTo>
                        <a:pt x="407" y="2"/>
                      </a:lnTo>
                      <a:cubicBezTo>
                        <a:pt x="395" y="1"/>
                        <a:pt x="384" y="0"/>
                        <a:pt x="3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559938" y="1845032"/>
                  <a:ext cx="963294" cy="209874"/>
                </a:xfrm>
                <a:custGeom>
                  <a:avLst/>
                  <a:gdLst/>
                  <a:ahLst/>
                  <a:cxnLst/>
                  <a:rect l="l" t="t" r="r" b="b"/>
                  <a:pathLst>
                    <a:path w="4622" h="1007" extrusionOk="0">
                      <a:moveTo>
                        <a:pt x="371" y="1"/>
                      </a:moveTo>
                      <a:cubicBezTo>
                        <a:pt x="213" y="1"/>
                        <a:pt x="77" y="129"/>
                        <a:pt x="38" y="294"/>
                      </a:cubicBezTo>
                      <a:cubicBezTo>
                        <a:pt x="1" y="488"/>
                        <a:pt x="116" y="640"/>
                        <a:pt x="287" y="659"/>
                      </a:cubicBezTo>
                      <a:lnTo>
                        <a:pt x="4215" y="1005"/>
                      </a:lnTo>
                      <a:cubicBezTo>
                        <a:pt x="4226" y="1006"/>
                        <a:pt x="4236" y="1007"/>
                        <a:pt x="4247" y="1007"/>
                      </a:cubicBezTo>
                      <a:cubicBezTo>
                        <a:pt x="4411" y="1007"/>
                        <a:pt x="4563" y="878"/>
                        <a:pt x="4584" y="696"/>
                      </a:cubicBezTo>
                      <a:cubicBezTo>
                        <a:pt x="4621" y="506"/>
                        <a:pt x="4487" y="331"/>
                        <a:pt x="4312" y="331"/>
                      </a:cubicBezTo>
                      <a:lnTo>
                        <a:pt x="403" y="3"/>
                      </a:lnTo>
                      <a:cubicBezTo>
                        <a:pt x="392" y="1"/>
                        <a:pt x="382" y="1"/>
                        <a:pt x="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559927" y="1837529"/>
                  <a:ext cx="978717" cy="225297"/>
                </a:xfrm>
                <a:custGeom>
                  <a:avLst/>
                  <a:gdLst/>
                  <a:ahLst/>
                  <a:cxnLst/>
                  <a:rect l="l" t="t" r="r" b="b"/>
                  <a:pathLst>
                    <a:path w="4696" h="1081" extrusionOk="0">
                      <a:moveTo>
                        <a:pt x="421" y="62"/>
                      </a:moveTo>
                      <a:lnTo>
                        <a:pt x="4349" y="408"/>
                      </a:lnTo>
                      <a:cubicBezTo>
                        <a:pt x="4506" y="408"/>
                        <a:pt x="4621" y="561"/>
                        <a:pt x="4580" y="732"/>
                      </a:cubicBezTo>
                      <a:cubicBezTo>
                        <a:pt x="4563" y="895"/>
                        <a:pt x="4446" y="1006"/>
                        <a:pt x="4288" y="1006"/>
                      </a:cubicBezTo>
                      <a:cubicBezTo>
                        <a:pt x="4276" y="1006"/>
                        <a:pt x="4264" y="1006"/>
                        <a:pt x="4252" y="1004"/>
                      </a:cubicBezTo>
                      <a:lnTo>
                        <a:pt x="324" y="658"/>
                      </a:lnTo>
                      <a:cubicBezTo>
                        <a:pt x="172" y="658"/>
                        <a:pt x="75" y="501"/>
                        <a:pt x="116" y="348"/>
                      </a:cubicBezTo>
                      <a:cubicBezTo>
                        <a:pt x="135" y="177"/>
                        <a:pt x="287" y="62"/>
                        <a:pt x="421" y="62"/>
                      </a:cubicBezTo>
                      <a:close/>
                      <a:moveTo>
                        <a:pt x="411" y="0"/>
                      </a:moveTo>
                      <a:cubicBezTo>
                        <a:pt x="248" y="0"/>
                        <a:pt x="73" y="146"/>
                        <a:pt x="38" y="330"/>
                      </a:cubicBezTo>
                      <a:cubicBezTo>
                        <a:pt x="1" y="542"/>
                        <a:pt x="135" y="713"/>
                        <a:pt x="306" y="732"/>
                      </a:cubicBezTo>
                      <a:lnTo>
                        <a:pt x="4252" y="1078"/>
                      </a:lnTo>
                      <a:cubicBezTo>
                        <a:pt x="4265" y="1080"/>
                        <a:pt x="4277" y="1080"/>
                        <a:pt x="4290" y="1080"/>
                      </a:cubicBezTo>
                      <a:cubicBezTo>
                        <a:pt x="4471" y="1080"/>
                        <a:pt x="4641" y="930"/>
                        <a:pt x="4658" y="732"/>
                      </a:cubicBezTo>
                      <a:cubicBezTo>
                        <a:pt x="4695" y="524"/>
                        <a:pt x="4561" y="348"/>
                        <a:pt x="4349" y="330"/>
                      </a:cubicBezTo>
                      <a:lnTo>
                        <a:pt x="440" y="2"/>
                      </a:lnTo>
                      <a:cubicBezTo>
                        <a:pt x="430" y="1"/>
                        <a:pt x="421" y="0"/>
                        <a:pt x="41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330890" y="3125744"/>
                  <a:ext cx="1003518" cy="270523"/>
                </a:xfrm>
                <a:custGeom>
                  <a:avLst/>
                  <a:gdLst/>
                  <a:ahLst/>
                  <a:cxnLst/>
                  <a:rect l="l" t="t" r="r" b="b"/>
                  <a:pathLst>
                    <a:path w="4815" h="1298" extrusionOk="0">
                      <a:moveTo>
                        <a:pt x="387" y="1"/>
                      </a:moveTo>
                      <a:cubicBezTo>
                        <a:pt x="212" y="1"/>
                        <a:pt x="76" y="149"/>
                        <a:pt x="42" y="326"/>
                      </a:cubicBezTo>
                      <a:cubicBezTo>
                        <a:pt x="0" y="539"/>
                        <a:pt x="116" y="714"/>
                        <a:pt x="291" y="751"/>
                      </a:cubicBezTo>
                      <a:lnTo>
                        <a:pt x="4390" y="1292"/>
                      </a:lnTo>
                      <a:cubicBezTo>
                        <a:pt x="4407" y="1296"/>
                        <a:pt x="4425" y="1298"/>
                        <a:pt x="4443" y="1298"/>
                      </a:cubicBezTo>
                      <a:cubicBezTo>
                        <a:pt x="4598" y="1298"/>
                        <a:pt x="4740" y="1155"/>
                        <a:pt x="4778" y="964"/>
                      </a:cubicBezTo>
                      <a:cubicBezTo>
                        <a:pt x="4815" y="751"/>
                        <a:pt x="4681" y="557"/>
                        <a:pt x="4487" y="539"/>
                      </a:cubicBezTo>
                      <a:lnTo>
                        <a:pt x="425" y="3"/>
                      </a:lnTo>
                      <a:cubicBezTo>
                        <a:pt x="412" y="1"/>
                        <a:pt x="400" y="1"/>
                        <a:pt x="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330879" y="3117199"/>
                  <a:ext cx="1018941" cy="286779"/>
                </a:xfrm>
                <a:custGeom>
                  <a:avLst/>
                  <a:gdLst/>
                  <a:ahLst/>
                  <a:cxnLst/>
                  <a:rect l="l" t="t" r="r" b="b"/>
                  <a:pathLst>
                    <a:path w="4889" h="1376" extrusionOk="0">
                      <a:moveTo>
                        <a:pt x="412" y="97"/>
                      </a:moveTo>
                      <a:cubicBezTo>
                        <a:pt x="422" y="97"/>
                        <a:pt x="433" y="98"/>
                        <a:pt x="444" y="99"/>
                      </a:cubicBezTo>
                      <a:lnTo>
                        <a:pt x="4524" y="621"/>
                      </a:lnTo>
                      <a:cubicBezTo>
                        <a:pt x="4699" y="640"/>
                        <a:pt x="4796" y="811"/>
                        <a:pt x="4773" y="1005"/>
                      </a:cubicBezTo>
                      <a:cubicBezTo>
                        <a:pt x="4756" y="1163"/>
                        <a:pt x="4624" y="1294"/>
                        <a:pt x="4465" y="1294"/>
                      </a:cubicBezTo>
                      <a:cubicBezTo>
                        <a:pt x="4452" y="1294"/>
                        <a:pt x="4440" y="1293"/>
                        <a:pt x="4427" y="1291"/>
                      </a:cubicBezTo>
                      <a:lnTo>
                        <a:pt x="328" y="737"/>
                      </a:lnTo>
                      <a:cubicBezTo>
                        <a:pt x="176" y="714"/>
                        <a:pt x="79" y="561"/>
                        <a:pt x="116" y="390"/>
                      </a:cubicBezTo>
                      <a:cubicBezTo>
                        <a:pt x="133" y="210"/>
                        <a:pt x="270" y="97"/>
                        <a:pt x="412" y="97"/>
                      </a:cubicBezTo>
                      <a:close/>
                      <a:moveTo>
                        <a:pt x="430" y="1"/>
                      </a:moveTo>
                      <a:cubicBezTo>
                        <a:pt x="248" y="1"/>
                        <a:pt x="76" y="149"/>
                        <a:pt x="37" y="367"/>
                      </a:cubicBezTo>
                      <a:cubicBezTo>
                        <a:pt x="0" y="598"/>
                        <a:pt x="116" y="792"/>
                        <a:pt x="310" y="829"/>
                      </a:cubicBezTo>
                      <a:lnTo>
                        <a:pt x="4408" y="1370"/>
                      </a:lnTo>
                      <a:cubicBezTo>
                        <a:pt x="4428" y="1373"/>
                        <a:pt x="4447" y="1375"/>
                        <a:pt x="4466" y="1375"/>
                      </a:cubicBezTo>
                      <a:cubicBezTo>
                        <a:pt x="4655" y="1375"/>
                        <a:pt x="4818" y="1215"/>
                        <a:pt x="4852" y="1005"/>
                      </a:cubicBezTo>
                      <a:cubicBezTo>
                        <a:pt x="4889" y="774"/>
                        <a:pt x="4736" y="561"/>
                        <a:pt x="4542" y="543"/>
                      </a:cubicBezTo>
                      <a:lnTo>
                        <a:pt x="462" y="2"/>
                      </a:lnTo>
                      <a:cubicBezTo>
                        <a:pt x="452" y="1"/>
                        <a:pt x="441" y="1"/>
                        <a:pt x="43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728546" y="919043"/>
                  <a:ext cx="1552483" cy="213000"/>
                </a:xfrm>
                <a:custGeom>
                  <a:avLst/>
                  <a:gdLst/>
                  <a:ahLst/>
                  <a:cxnLst/>
                  <a:rect l="l" t="t" r="r" b="b"/>
                  <a:pathLst>
                    <a:path w="7449" h="1022" extrusionOk="0">
                      <a:moveTo>
                        <a:pt x="365" y="1"/>
                      </a:moveTo>
                      <a:cubicBezTo>
                        <a:pt x="213" y="1"/>
                        <a:pt x="56" y="135"/>
                        <a:pt x="19" y="310"/>
                      </a:cubicBezTo>
                      <a:cubicBezTo>
                        <a:pt x="0" y="481"/>
                        <a:pt x="97" y="615"/>
                        <a:pt x="268" y="634"/>
                      </a:cubicBezTo>
                      <a:lnTo>
                        <a:pt x="7065" y="1022"/>
                      </a:lnTo>
                      <a:cubicBezTo>
                        <a:pt x="7241" y="1022"/>
                        <a:pt x="7412" y="888"/>
                        <a:pt x="7430" y="712"/>
                      </a:cubicBezTo>
                      <a:cubicBezTo>
                        <a:pt x="7449" y="518"/>
                        <a:pt x="7315" y="366"/>
                        <a:pt x="7144" y="366"/>
                      </a:cubicBezTo>
                      <a:lnTo>
                        <a:pt x="3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728535" y="914875"/>
                  <a:ext cx="1568948" cy="224880"/>
                </a:xfrm>
                <a:custGeom>
                  <a:avLst/>
                  <a:gdLst/>
                  <a:ahLst/>
                  <a:cxnLst/>
                  <a:rect l="l" t="t" r="r" b="b"/>
                  <a:pathLst>
                    <a:path w="7528" h="1079" extrusionOk="0">
                      <a:moveTo>
                        <a:pt x="402" y="58"/>
                      </a:moveTo>
                      <a:lnTo>
                        <a:pt x="7181" y="423"/>
                      </a:lnTo>
                      <a:cubicBezTo>
                        <a:pt x="7333" y="423"/>
                        <a:pt x="7449" y="561"/>
                        <a:pt x="7430" y="732"/>
                      </a:cubicBezTo>
                      <a:cubicBezTo>
                        <a:pt x="7412" y="885"/>
                        <a:pt x="7255" y="1000"/>
                        <a:pt x="7102" y="1000"/>
                      </a:cubicBezTo>
                      <a:lnTo>
                        <a:pt x="305" y="617"/>
                      </a:lnTo>
                      <a:cubicBezTo>
                        <a:pt x="153" y="598"/>
                        <a:pt x="74" y="483"/>
                        <a:pt x="93" y="330"/>
                      </a:cubicBezTo>
                      <a:cubicBezTo>
                        <a:pt x="116" y="173"/>
                        <a:pt x="250" y="58"/>
                        <a:pt x="402" y="58"/>
                      </a:cubicBezTo>
                      <a:close/>
                      <a:moveTo>
                        <a:pt x="390" y="1"/>
                      </a:moveTo>
                      <a:cubicBezTo>
                        <a:pt x="213" y="1"/>
                        <a:pt x="55" y="147"/>
                        <a:pt x="37" y="330"/>
                      </a:cubicBezTo>
                      <a:cubicBezTo>
                        <a:pt x="0" y="501"/>
                        <a:pt x="116" y="677"/>
                        <a:pt x="287" y="677"/>
                      </a:cubicBezTo>
                      <a:lnTo>
                        <a:pt x="7102" y="1079"/>
                      </a:lnTo>
                      <a:cubicBezTo>
                        <a:pt x="7296" y="1079"/>
                        <a:pt x="7467" y="926"/>
                        <a:pt x="7509" y="732"/>
                      </a:cubicBezTo>
                      <a:cubicBezTo>
                        <a:pt x="7527" y="520"/>
                        <a:pt x="7370" y="349"/>
                        <a:pt x="7181" y="349"/>
                      </a:cubicBezTo>
                      <a:lnTo>
                        <a:pt x="421" y="2"/>
                      </a:lnTo>
                      <a:cubicBezTo>
                        <a:pt x="410" y="1"/>
                        <a:pt x="400" y="1"/>
                        <a:pt x="39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511795" y="2109928"/>
                  <a:ext cx="971005" cy="226130"/>
                </a:xfrm>
                <a:custGeom>
                  <a:avLst/>
                  <a:gdLst/>
                  <a:ahLst/>
                  <a:cxnLst/>
                  <a:rect l="l" t="t" r="r" b="b"/>
                  <a:pathLst>
                    <a:path w="4659" h="1085" extrusionOk="0">
                      <a:moveTo>
                        <a:pt x="375" y="1"/>
                      </a:moveTo>
                      <a:cubicBezTo>
                        <a:pt x="216" y="1"/>
                        <a:pt x="77" y="150"/>
                        <a:pt x="38" y="312"/>
                      </a:cubicBezTo>
                      <a:cubicBezTo>
                        <a:pt x="1" y="506"/>
                        <a:pt x="116" y="677"/>
                        <a:pt x="287" y="695"/>
                      </a:cubicBezTo>
                      <a:lnTo>
                        <a:pt x="4256" y="1083"/>
                      </a:lnTo>
                      <a:cubicBezTo>
                        <a:pt x="4266" y="1084"/>
                        <a:pt x="4275" y="1085"/>
                        <a:pt x="4285" y="1085"/>
                      </a:cubicBezTo>
                      <a:cubicBezTo>
                        <a:pt x="4446" y="1085"/>
                        <a:pt x="4604" y="939"/>
                        <a:pt x="4621" y="755"/>
                      </a:cubicBezTo>
                      <a:cubicBezTo>
                        <a:pt x="4658" y="561"/>
                        <a:pt x="4543" y="390"/>
                        <a:pt x="4353" y="372"/>
                      </a:cubicBezTo>
                      <a:lnTo>
                        <a:pt x="403" y="2"/>
                      </a:lnTo>
                      <a:cubicBezTo>
                        <a:pt x="394" y="1"/>
                        <a:pt x="384" y="1"/>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511783" y="2102216"/>
                  <a:ext cx="987262" cy="241553"/>
                </a:xfrm>
                <a:custGeom>
                  <a:avLst/>
                  <a:gdLst/>
                  <a:ahLst/>
                  <a:cxnLst/>
                  <a:rect l="l" t="t" r="r" b="b"/>
                  <a:pathLst>
                    <a:path w="4737" h="1159" extrusionOk="0">
                      <a:moveTo>
                        <a:pt x="411" y="79"/>
                      </a:moveTo>
                      <a:cubicBezTo>
                        <a:pt x="421" y="79"/>
                        <a:pt x="430" y="80"/>
                        <a:pt x="440" y="81"/>
                      </a:cubicBezTo>
                      <a:lnTo>
                        <a:pt x="4390" y="446"/>
                      </a:lnTo>
                      <a:cubicBezTo>
                        <a:pt x="4543" y="464"/>
                        <a:pt x="4658" y="617"/>
                        <a:pt x="4640" y="792"/>
                      </a:cubicBezTo>
                      <a:cubicBezTo>
                        <a:pt x="4601" y="951"/>
                        <a:pt x="4484" y="1081"/>
                        <a:pt x="4330" y="1081"/>
                      </a:cubicBezTo>
                      <a:cubicBezTo>
                        <a:pt x="4318" y="1081"/>
                        <a:pt x="4306" y="1081"/>
                        <a:pt x="4293" y="1079"/>
                      </a:cubicBezTo>
                      <a:lnTo>
                        <a:pt x="324" y="695"/>
                      </a:lnTo>
                      <a:cubicBezTo>
                        <a:pt x="172" y="677"/>
                        <a:pt x="75" y="524"/>
                        <a:pt x="116" y="349"/>
                      </a:cubicBezTo>
                      <a:cubicBezTo>
                        <a:pt x="134" y="206"/>
                        <a:pt x="269" y="79"/>
                        <a:pt x="411" y="79"/>
                      </a:cubicBezTo>
                      <a:close/>
                      <a:moveTo>
                        <a:pt x="411" y="1"/>
                      </a:moveTo>
                      <a:cubicBezTo>
                        <a:pt x="248" y="1"/>
                        <a:pt x="73" y="148"/>
                        <a:pt x="38" y="349"/>
                      </a:cubicBezTo>
                      <a:cubicBezTo>
                        <a:pt x="1" y="561"/>
                        <a:pt x="135" y="755"/>
                        <a:pt x="324" y="774"/>
                      </a:cubicBezTo>
                      <a:lnTo>
                        <a:pt x="4293" y="1157"/>
                      </a:lnTo>
                      <a:cubicBezTo>
                        <a:pt x="4304" y="1158"/>
                        <a:pt x="4314" y="1159"/>
                        <a:pt x="4325" y="1159"/>
                      </a:cubicBezTo>
                      <a:cubicBezTo>
                        <a:pt x="4504" y="1159"/>
                        <a:pt x="4678" y="1011"/>
                        <a:pt x="4695" y="792"/>
                      </a:cubicBezTo>
                      <a:cubicBezTo>
                        <a:pt x="4737" y="580"/>
                        <a:pt x="4598" y="386"/>
                        <a:pt x="4409" y="367"/>
                      </a:cubicBezTo>
                      <a:lnTo>
                        <a:pt x="440" y="2"/>
                      </a:lnTo>
                      <a:cubicBezTo>
                        <a:pt x="430" y="1"/>
                        <a:pt x="421" y="1"/>
                        <a:pt x="41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278787" y="3422527"/>
                  <a:ext cx="1011438" cy="281985"/>
                </a:xfrm>
                <a:custGeom>
                  <a:avLst/>
                  <a:gdLst/>
                  <a:ahLst/>
                  <a:cxnLst/>
                  <a:rect l="l" t="t" r="r" b="b"/>
                  <a:pathLst>
                    <a:path w="4853" h="1353" extrusionOk="0">
                      <a:moveTo>
                        <a:pt x="390" y="0"/>
                      </a:moveTo>
                      <a:cubicBezTo>
                        <a:pt x="213" y="0"/>
                        <a:pt x="77" y="131"/>
                        <a:pt x="42" y="330"/>
                      </a:cubicBezTo>
                      <a:cubicBezTo>
                        <a:pt x="1" y="543"/>
                        <a:pt x="116" y="732"/>
                        <a:pt x="292" y="751"/>
                      </a:cubicBezTo>
                      <a:lnTo>
                        <a:pt x="4432" y="1351"/>
                      </a:lnTo>
                      <a:cubicBezTo>
                        <a:pt x="4442" y="1352"/>
                        <a:pt x="4453" y="1353"/>
                        <a:pt x="4463" y="1353"/>
                      </a:cubicBezTo>
                      <a:cubicBezTo>
                        <a:pt x="4626" y="1353"/>
                        <a:pt x="4798" y="1222"/>
                        <a:pt x="4815" y="1005"/>
                      </a:cubicBezTo>
                      <a:cubicBezTo>
                        <a:pt x="4852" y="792"/>
                        <a:pt x="4718" y="598"/>
                        <a:pt x="4547" y="580"/>
                      </a:cubicBezTo>
                      <a:lnTo>
                        <a:pt x="426" y="2"/>
                      </a:lnTo>
                      <a:cubicBezTo>
                        <a:pt x="414" y="1"/>
                        <a:pt x="402"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278775" y="3413774"/>
                  <a:ext cx="1027694" cy="299284"/>
                </a:xfrm>
                <a:custGeom>
                  <a:avLst/>
                  <a:gdLst/>
                  <a:ahLst/>
                  <a:cxnLst/>
                  <a:rect l="l" t="t" r="r" b="b"/>
                  <a:pathLst>
                    <a:path w="4931" h="1436" extrusionOk="0">
                      <a:moveTo>
                        <a:pt x="415" y="79"/>
                      </a:moveTo>
                      <a:cubicBezTo>
                        <a:pt x="425" y="79"/>
                        <a:pt x="434" y="80"/>
                        <a:pt x="444" y="81"/>
                      </a:cubicBezTo>
                      <a:lnTo>
                        <a:pt x="4561" y="659"/>
                      </a:lnTo>
                      <a:cubicBezTo>
                        <a:pt x="4737" y="677"/>
                        <a:pt x="4852" y="853"/>
                        <a:pt x="4815" y="1047"/>
                      </a:cubicBezTo>
                      <a:cubicBezTo>
                        <a:pt x="4794" y="1224"/>
                        <a:pt x="4658" y="1353"/>
                        <a:pt x="4500" y="1353"/>
                      </a:cubicBezTo>
                      <a:cubicBezTo>
                        <a:pt x="4490" y="1353"/>
                        <a:pt x="4479" y="1353"/>
                        <a:pt x="4469" y="1352"/>
                      </a:cubicBezTo>
                      <a:lnTo>
                        <a:pt x="329" y="756"/>
                      </a:lnTo>
                      <a:cubicBezTo>
                        <a:pt x="172" y="719"/>
                        <a:pt x="79" y="562"/>
                        <a:pt x="116" y="372"/>
                      </a:cubicBezTo>
                      <a:cubicBezTo>
                        <a:pt x="133" y="207"/>
                        <a:pt x="269" y="79"/>
                        <a:pt x="415" y="79"/>
                      </a:cubicBezTo>
                      <a:close/>
                      <a:moveTo>
                        <a:pt x="405" y="1"/>
                      </a:moveTo>
                      <a:cubicBezTo>
                        <a:pt x="232" y="1"/>
                        <a:pt x="75" y="164"/>
                        <a:pt x="38" y="372"/>
                      </a:cubicBezTo>
                      <a:cubicBezTo>
                        <a:pt x="1" y="603"/>
                        <a:pt x="116" y="816"/>
                        <a:pt x="310" y="834"/>
                      </a:cubicBezTo>
                      <a:lnTo>
                        <a:pt x="4446" y="1430"/>
                      </a:lnTo>
                      <a:cubicBezTo>
                        <a:pt x="4465" y="1434"/>
                        <a:pt x="4485" y="1435"/>
                        <a:pt x="4504" y="1435"/>
                      </a:cubicBezTo>
                      <a:cubicBezTo>
                        <a:pt x="4693" y="1435"/>
                        <a:pt x="4856" y="1275"/>
                        <a:pt x="4889" y="1065"/>
                      </a:cubicBezTo>
                      <a:cubicBezTo>
                        <a:pt x="4931" y="816"/>
                        <a:pt x="4792" y="603"/>
                        <a:pt x="4584" y="562"/>
                      </a:cubicBezTo>
                      <a:lnTo>
                        <a:pt x="463" y="7"/>
                      </a:lnTo>
                      <a:cubicBezTo>
                        <a:pt x="443" y="3"/>
                        <a:pt x="424" y="1"/>
                        <a:pt x="40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691865" y="1103490"/>
                  <a:ext cx="1565197" cy="221545"/>
                </a:xfrm>
                <a:custGeom>
                  <a:avLst/>
                  <a:gdLst/>
                  <a:ahLst/>
                  <a:cxnLst/>
                  <a:rect l="l" t="t" r="r" b="b"/>
                  <a:pathLst>
                    <a:path w="7510" h="1063" extrusionOk="0">
                      <a:moveTo>
                        <a:pt x="354" y="0"/>
                      </a:moveTo>
                      <a:cubicBezTo>
                        <a:pt x="210" y="0"/>
                        <a:pt x="77" y="131"/>
                        <a:pt x="42" y="289"/>
                      </a:cubicBezTo>
                      <a:cubicBezTo>
                        <a:pt x="1" y="465"/>
                        <a:pt x="116" y="617"/>
                        <a:pt x="292" y="617"/>
                      </a:cubicBezTo>
                      <a:lnTo>
                        <a:pt x="7126" y="1061"/>
                      </a:lnTo>
                      <a:cubicBezTo>
                        <a:pt x="7135" y="1062"/>
                        <a:pt x="7145" y="1062"/>
                        <a:pt x="7155" y="1062"/>
                      </a:cubicBezTo>
                      <a:cubicBezTo>
                        <a:pt x="7320" y="1062"/>
                        <a:pt x="7473" y="917"/>
                        <a:pt x="7491" y="751"/>
                      </a:cubicBezTo>
                      <a:cubicBezTo>
                        <a:pt x="7509" y="557"/>
                        <a:pt x="7375" y="405"/>
                        <a:pt x="7204" y="405"/>
                      </a:cubicBezTo>
                      <a:lnTo>
                        <a:pt x="389" y="3"/>
                      </a:lnTo>
                      <a:cubicBezTo>
                        <a:pt x="377" y="1"/>
                        <a:pt x="366"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695814" y="1094945"/>
                  <a:ext cx="1577493" cy="237802"/>
                </a:xfrm>
                <a:custGeom>
                  <a:avLst/>
                  <a:gdLst/>
                  <a:ahLst/>
                  <a:cxnLst/>
                  <a:rect l="l" t="t" r="r" b="b"/>
                  <a:pathLst>
                    <a:path w="7569" h="1141" extrusionOk="0">
                      <a:moveTo>
                        <a:pt x="374" y="79"/>
                      </a:moveTo>
                      <a:cubicBezTo>
                        <a:pt x="385" y="79"/>
                        <a:pt x="396" y="79"/>
                        <a:pt x="407" y="81"/>
                      </a:cubicBezTo>
                      <a:lnTo>
                        <a:pt x="7222" y="464"/>
                      </a:lnTo>
                      <a:cubicBezTo>
                        <a:pt x="7375" y="483"/>
                        <a:pt x="7490" y="621"/>
                        <a:pt x="7472" y="792"/>
                      </a:cubicBezTo>
                      <a:cubicBezTo>
                        <a:pt x="7455" y="933"/>
                        <a:pt x="7339" y="1063"/>
                        <a:pt x="7182" y="1063"/>
                      </a:cubicBezTo>
                      <a:cubicBezTo>
                        <a:pt x="7169" y="1063"/>
                        <a:pt x="7157" y="1062"/>
                        <a:pt x="7144" y="1060"/>
                      </a:cubicBezTo>
                      <a:lnTo>
                        <a:pt x="310" y="640"/>
                      </a:lnTo>
                      <a:cubicBezTo>
                        <a:pt x="157" y="621"/>
                        <a:pt x="60" y="483"/>
                        <a:pt x="97" y="330"/>
                      </a:cubicBezTo>
                      <a:cubicBezTo>
                        <a:pt x="115" y="189"/>
                        <a:pt x="231" y="79"/>
                        <a:pt x="374" y="79"/>
                      </a:cubicBezTo>
                      <a:close/>
                      <a:moveTo>
                        <a:pt x="394" y="1"/>
                      </a:moveTo>
                      <a:cubicBezTo>
                        <a:pt x="213" y="1"/>
                        <a:pt x="58" y="147"/>
                        <a:pt x="19" y="330"/>
                      </a:cubicBezTo>
                      <a:cubicBezTo>
                        <a:pt x="0" y="524"/>
                        <a:pt x="116" y="695"/>
                        <a:pt x="291" y="695"/>
                      </a:cubicBezTo>
                      <a:lnTo>
                        <a:pt x="7144" y="1139"/>
                      </a:lnTo>
                      <a:cubicBezTo>
                        <a:pt x="7153" y="1140"/>
                        <a:pt x="7163" y="1140"/>
                        <a:pt x="7173" y="1140"/>
                      </a:cubicBezTo>
                      <a:cubicBezTo>
                        <a:pt x="7356" y="1140"/>
                        <a:pt x="7528" y="977"/>
                        <a:pt x="7550" y="792"/>
                      </a:cubicBezTo>
                      <a:cubicBezTo>
                        <a:pt x="7569" y="580"/>
                        <a:pt x="7435" y="409"/>
                        <a:pt x="7222" y="409"/>
                      </a:cubicBezTo>
                      <a:lnTo>
                        <a:pt x="425" y="2"/>
                      </a:lnTo>
                      <a:cubicBezTo>
                        <a:pt x="415" y="1"/>
                        <a:pt x="404" y="1"/>
                        <a:pt x="3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475322" y="2311257"/>
                  <a:ext cx="979550" cy="233008"/>
                </a:xfrm>
                <a:custGeom>
                  <a:avLst/>
                  <a:gdLst/>
                  <a:ahLst/>
                  <a:cxnLst/>
                  <a:rect l="l" t="t" r="r" b="b"/>
                  <a:pathLst>
                    <a:path w="4700" h="1118" extrusionOk="0">
                      <a:moveTo>
                        <a:pt x="378" y="0"/>
                      </a:moveTo>
                      <a:cubicBezTo>
                        <a:pt x="233" y="0"/>
                        <a:pt x="76" y="129"/>
                        <a:pt x="42" y="307"/>
                      </a:cubicBezTo>
                      <a:cubicBezTo>
                        <a:pt x="0" y="501"/>
                        <a:pt x="116" y="677"/>
                        <a:pt x="291" y="695"/>
                      </a:cubicBezTo>
                      <a:lnTo>
                        <a:pt x="4274" y="1115"/>
                      </a:lnTo>
                      <a:cubicBezTo>
                        <a:pt x="4287" y="1117"/>
                        <a:pt x="4300" y="1118"/>
                        <a:pt x="4312" y="1118"/>
                      </a:cubicBezTo>
                      <a:cubicBezTo>
                        <a:pt x="4491" y="1118"/>
                        <a:pt x="4645" y="969"/>
                        <a:pt x="4662" y="792"/>
                      </a:cubicBezTo>
                      <a:cubicBezTo>
                        <a:pt x="4699" y="598"/>
                        <a:pt x="4565" y="422"/>
                        <a:pt x="4390" y="404"/>
                      </a:cubicBezTo>
                      <a:lnTo>
                        <a:pt x="407" y="2"/>
                      </a:lnTo>
                      <a:cubicBezTo>
                        <a:pt x="397" y="1"/>
                        <a:pt x="388"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4475311" y="2302503"/>
                  <a:ext cx="994973" cy="250306"/>
                </a:xfrm>
                <a:custGeom>
                  <a:avLst/>
                  <a:gdLst/>
                  <a:ahLst/>
                  <a:cxnLst/>
                  <a:rect l="l" t="t" r="r" b="b"/>
                  <a:pathLst>
                    <a:path w="4774" h="1201" extrusionOk="0">
                      <a:moveTo>
                        <a:pt x="415" y="79"/>
                      </a:moveTo>
                      <a:cubicBezTo>
                        <a:pt x="425" y="79"/>
                        <a:pt x="434" y="80"/>
                        <a:pt x="444" y="81"/>
                      </a:cubicBezTo>
                      <a:lnTo>
                        <a:pt x="4427" y="487"/>
                      </a:lnTo>
                      <a:cubicBezTo>
                        <a:pt x="4584" y="506"/>
                        <a:pt x="4681" y="658"/>
                        <a:pt x="4658" y="834"/>
                      </a:cubicBezTo>
                      <a:cubicBezTo>
                        <a:pt x="4640" y="994"/>
                        <a:pt x="4505" y="1122"/>
                        <a:pt x="4363" y="1122"/>
                      </a:cubicBezTo>
                      <a:cubicBezTo>
                        <a:pt x="4353" y="1122"/>
                        <a:pt x="4344" y="1122"/>
                        <a:pt x="4334" y="1121"/>
                      </a:cubicBezTo>
                      <a:lnTo>
                        <a:pt x="328" y="695"/>
                      </a:lnTo>
                      <a:cubicBezTo>
                        <a:pt x="176" y="677"/>
                        <a:pt x="79" y="524"/>
                        <a:pt x="116" y="349"/>
                      </a:cubicBezTo>
                      <a:cubicBezTo>
                        <a:pt x="150" y="206"/>
                        <a:pt x="274" y="79"/>
                        <a:pt x="415" y="79"/>
                      </a:cubicBezTo>
                      <a:close/>
                      <a:moveTo>
                        <a:pt x="431" y="1"/>
                      </a:moveTo>
                      <a:cubicBezTo>
                        <a:pt x="248" y="1"/>
                        <a:pt x="77" y="152"/>
                        <a:pt x="37" y="349"/>
                      </a:cubicBezTo>
                      <a:cubicBezTo>
                        <a:pt x="0" y="561"/>
                        <a:pt x="134" y="755"/>
                        <a:pt x="328" y="774"/>
                      </a:cubicBezTo>
                      <a:lnTo>
                        <a:pt x="4311" y="1199"/>
                      </a:lnTo>
                      <a:cubicBezTo>
                        <a:pt x="4323" y="1200"/>
                        <a:pt x="4334" y="1201"/>
                        <a:pt x="4346" y="1201"/>
                      </a:cubicBezTo>
                      <a:cubicBezTo>
                        <a:pt x="4543" y="1201"/>
                        <a:pt x="4701" y="1052"/>
                        <a:pt x="4736" y="834"/>
                      </a:cubicBezTo>
                      <a:cubicBezTo>
                        <a:pt x="4773" y="621"/>
                        <a:pt x="4621" y="427"/>
                        <a:pt x="4427" y="409"/>
                      </a:cubicBezTo>
                      <a:lnTo>
                        <a:pt x="462" y="2"/>
                      </a:lnTo>
                      <a:cubicBezTo>
                        <a:pt x="452" y="1"/>
                        <a:pt x="441" y="1"/>
                        <a:pt x="43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4239396" y="3642197"/>
                  <a:ext cx="1018941" cy="291364"/>
                </a:xfrm>
                <a:custGeom>
                  <a:avLst/>
                  <a:gdLst/>
                  <a:ahLst/>
                  <a:cxnLst/>
                  <a:rect l="l" t="t" r="r" b="b"/>
                  <a:pathLst>
                    <a:path w="4889" h="1398" extrusionOk="0">
                      <a:moveTo>
                        <a:pt x="369" y="1"/>
                      </a:moveTo>
                      <a:cubicBezTo>
                        <a:pt x="216" y="1"/>
                        <a:pt x="70" y="143"/>
                        <a:pt x="37" y="334"/>
                      </a:cubicBezTo>
                      <a:cubicBezTo>
                        <a:pt x="0" y="547"/>
                        <a:pt x="116" y="736"/>
                        <a:pt x="287" y="759"/>
                      </a:cubicBezTo>
                      <a:lnTo>
                        <a:pt x="4445" y="1392"/>
                      </a:lnTo>
                      <a:cubicBezTo>
                        <a:pt x="4465" y="1396"/>
                        <a:pt x="4484" y="1398"/>
                        <a:pt x="4503" y="1398"/>
                      </a:cubicBezTo>
                      <a:cubicBezTo>
                        <a:pt x="4672" y="1398"/>
                        <a:pt x="4814" y="1255"/>
                        <a:pt x="4852" y="1064"/>
                      </a:cubicBezTo>
                      <a:cubicBezTo>
                        <a:pt x="4889" y="833"/>
                        <a:pt x="4755" y="644"/>
                        <a:pt x="4561" y="602"/>
                      </a:cubicBezTo>
                      <a:lnTo>
                        <a:pt x="421" y="6"/>
                      </a:lnTo>
                      <a:cubicBezTo>
                        <a:pt x="403" y="2"/>
                        <a:pt x="386" y="1"/>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4238343" y="3634485"/>
                  <a:ext cx="1035406" cy="310747"/>
                </a:xfrm>
                <a:custGeom>
                  <a:avLst/>
                  <a:gdLst/>
                  <a:ahLst/>
                  <a:cxnLst/>
                  <a:rect l="l" t="t" r="r" b="b"/>
                  <a:pathLst>
                    <a:path w="4968" h="1491" extrusionOk="0">
                      <a:moveTo>
                        <a:pt x="431" y="78"/>
                      </a:moveTo>
                      <a:cubicBezTo>
                        <a:pt x="441" y="78"/>
                        <a:pt x="452" y="79"/>
                        <a:pt x="463" y="80"/>
                      </a:cubicBezTo>
                      <a:lnTo>
                        <a:pt x="4603" y="699"/>
                      </a:lnTo>
                      <a:cubicBezTo>
                        <a:pt x="4778" y="718"/>
                        <a:pt x="4894" y="889"/>
                        <a:pt x="4852" y="1083"/>
                      </a:cubicBezTo>
                      <a:cubicBezTo>
                        <a:pt x="4835" y="1265"/>
                        <a:pt x="4700" y="1394"/>
                        <a:pt x="4538" y="1394"/>
                      </a:cubicBezTo>
                      <a:cubicBezTo>
                        <a:pt x="4527" y="1394"/>
                        <a:pt x="4516" y="1394"/>
                        <a:pt x="4506" y="1392"/>
                      </a:cubicBezTo>
                      <a:lnTo>
                        <a:pt x="329" y="755"/>
                      </a:lnTo>
                      <a:cubicBezTo>
                        <a:pt x="176" y="736"/>
                        <a:pt x="79" y="565"/>
                        <a:pt x="116" y="371"/>
                      </a:cubicBezTo>
                      <a:cubicBezTo>
                        <a:pt x="133" y="207"/>
                        <a:pt x="273" y="78"/>
                        <a:pt x="431" y="78"/>
                      </a:cubicBezTo>
                      <a:close/>
                      <a:moveTo>
                        <a:pt x="406" y="0"/>
                      </a:moveTo>
                      <a:cubicBezTo>
                        <a:pt x="236" y="0"/>
                        <a:pt x="75" y="163"/>
                        <a:pt x="42" y="371"/>
                      </a:cubicBezTo>
                      <a:cubicBezTo>
                        <a:pt x="1" y="602"/>
                        <a:pt x="116" y="815"/>
                        <a:pt x="329" y="852"/>
                      </a:cubicBezTo>
                      <a:lnTo>
                        <a:pt x="4487" y="1489"/>
                      </a:lnTo>
                      <a:cubicBezTo>
                        <a:pt x="4498" y="1490"/>
                        <a:pt x="4510" y="1491"/>
                        <a:pt x="4521" y="1491"/>
                      </a:cubicBezTo>
                      <a:cubicBezTo>
                        <a:pt x="4720" y="1491"/>
                        <a:pt x="4896" y="1337"/>
                        <a:pt x="4931" y="1101"/>
                      </a:cubicBezTo>
                      <a:cubicBezTo>
                        <a:pt x="4968" y="852"/>
                        <a:pt x="4815" y="639"/>
                        <a:pt x="4621" y="602"/>
                      </a:cubicBezTo>
                      <a:lnTo>
                        <a:pt x="463" y="6"/>
                      </a:lnTo>
                      <a:cubicBezTo>
                        <a:pt x="444" y="2"/>
                        <a:pt x="425" y="0"/>
                        <a:pt x="40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5498848" y="1709354"/>
                  <a:ext cx="714863" cy="915776"/>
                </a:xfrm>
                <a:custGeom>
                  <a:avLst/>
                  <a:gdLst/>
                  <a:ahLst/>
                  <a:cxnLst/>
                  <a:rect l="l" t="t" r="r" b="b"/>
                  <a:pathLst>
                    <a:path w="3430" h="4394" extrusionOk="0">
                      <a:moveTo>
                        <a:pt x="833" y="0"/>
                      </a:moveTo>
                      <a:cubicBezTo>
                        <a:pt x="673" y="0"/>
                        <a:pt x="517" y="129"/>
                        <a:pt x="500" y="307"/>
                      </a:cubicBezTo>
                      <a:lnTo>
                        <a:pt x="19" y="3754"/>
                      </a:lnTo>
                      <a:cubicBezTo>
                        <a:pt x="1" y="3948"/>
                        <a:pt x="116" y="4119"/>
                        <a:pt x="310" y="4142"/>
                      </a:cubicBezTo>
                      <a:lnTo>
                        <a:pt x="2598" y="4392"/>
                      </a:lnTo>
                      <a:cubicBezTo>
                        <a:pt x="2608" y="4393"/>
                        <a:pt x="2619" y="4393"/>
                        <a:pt x="2629" y="4393"/>
                      </a:cubicBezTo>
                      <a:cubicBezTo>
                        <a:pt x="2811" y="4393"/>
                        <a:pt x="2968" y="4246"/>
                        <a:pt x="2986" y="4045"/>
                      </a:cubicBezTo>
                      <a:lnTo>
                        <a:pt x="3388" y="538"/>
                      </a:lnTo>
                      <a:cubicBezTo>
                        <a:pt x="3429" y="349"/>
                        <a:pt x="3291" y="192"/>
                        <a:pt x="3101" y="173"/>
                      </a:cubicBezTo>
                      <a:lnTo>
                        <a:pt x="865" y="2"/>
                      </a:lnTo>
                      <a:cubicBezTo>
                        <a:pt x="854" y="1"/>
                        <a:pt x="844" y="0"/>
                        <a:pt x="8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5498836" y="1700600"/>
                  <a:ext cx="730286" cy="932032"/>
                </a:xfrm>
                <a:custGeom>
                  <a:avLst/>
                  <a:gdLst/>
                  <a:ahLst/>
                  <a:cxnLst/>
                  <a:rect l="l" t="t" r="r" b="b"/>
                  <a:pathLst>
                    <a:path w="3504" h="4472" extrusionOk="0">
                      <a:moveTo>
                        <a:pt x="873" y="79"/>
                      </a:moveTo>
                      <a:cubicBezTo>
                        <a:pt x="883" y="79"/>
                        <a:pt x="892" y="80"/>
                        <a:pt x="902" y="81"/>
                      </a:cubicBezTo>
                      <a:lnTo>
                        <a:pt x="3138" y="257"/>
                      </a:lnTo>
                      <a:cubicBezTo>
                        <a:pt x="3291" y="275"/>
                        <a:pt x="3406" y="409"/>
                        <a:pt x="3388" y="580"/>
                      </a:cubicBezTo>
                      <a:lnTo>
                        <a:pt x="2981" y="4087"/>
                      </a:lnTo>
                      <a:cubicBezTo>
                        <a:pt x="2963" y="4276"/>
                        <a:pt x="2810" y="4392"/>
                        <a:pt x="2635" y="4392"/>
                      </a:cubicBezTo>
                      <a:lnTo>
                        <a:pt x="347" y="4143"/>
                      </a:lnTo>
                      <a:cubicBezTo>
                        <a:pt x="172" y="4124"/>
                        <a:pt x="75" y="3972"/>
                        <a:pt x="93" y="3796"/>
                      </a:cubicBezTo>
                      <a:lnTo>
                        <a:pt x="578" y="349"/>
                      </a:lnTo>
                      <a:cubicBezTo>
                        <a:pt x="596" y="206"/>
                        <a:pt x="731" y="79"/>
                        <a:pt x="873" y="79"/>
                      </a:cubicBezTo>
                      <a:close/>
                      <a:moveTo>
                        <a:pt x="872" y="1"/>
                      </a:moveTo>
                      <a:cubicBezTo>
                        <a:pt x="694" y="1"/>
                        <a:pt x="535" y="152"/>
                        <a:pt x="500" y="349"/>
                      </a:cubicBezTo>
                      <a:lnTo>
                        <a:pt x="19" y="3777"/>
                      </a:lnTo>
                      <a:cubicBezTo>
                        <a:pt x="1" y="4009"/>
                        <a:pt x="135" y="4203"/>
                        <a:pt x="324" y="4221"/>
                      </a:cubicBezTo>
                      <a:lnTo>
                        <a:pt x="2635" y="4471"/>
                      </a:lnTo>
                      <a:cubicBezTo>
                        <a:pt x="2645" y="4471"/>
                        <a:pt x="2656" y="4472"/>
                        <a:pt x="2666" y="4472"/>
                      </a:cubicBezTo>
                      <a:cubicBezTo>
                        <a:pt x="2866" y="4472"/>
                        <a:pt x="3042" y="4308"/>
                        <a:pt x="3060" y="4106"/>
                      </a:cubicBezTo>
                      <a:lnTo>
                        <a:pt x="3466" y="580"/>
                      </a:lnTo>
                      <a:cubicBezTo>
                        <a:pt x="3503" y="372"/>
                        <a:pt x="3351" y="197"/>
                        <a:pt x="3138" y="178"/>
                      </a:cubicBezTo>
                      <a:lnTo>
                        <a:pt x="902" y="2"/>
                      </a:lnTo>
                      <a:cubicBezTo>
                        <a:pt x="892" y="1"/>
                        <a:pt x="882" y="1"/>
                        <a:pt x="87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5330448" y="3142834"/>
                  <a:ext cx="690687" cy="727785"/>
                </a:xfrm>
                <a:custGeom>
                  <a:avLst/>
                  <a:gdLst/>
                  <a:ahLst/>
                  <a:cxnLst/>
                  <a:rect l="l" t="t" r="r" b="b"/>
                  <a:pathLst>
                    <a:path w="3314" h="3492" extrusionOk="0">
                      <a:moveTo>
                        <a:pt x="1682" y="0"/>
                      </a:moveTo>
                      <a:cubicBezTo>
                        <a:pt x="925" y="0"/>
                        <a:pt x="241" y="643"/>
                        <a:pt x="134" y="1515"/>
                      </a:cubicBezTo>
                      <a:cubicBezTo>
                        <a:pt x="0" y="2462"/>
                        <a:pt x="578" y="3345"/>
                        <a:pt x="1423" y="3479"/>
                      </a:cubicBezTo>
                      <a:cubicBezTo>
                        <a:pt x="1487" y="3487"/>
                        <a:pt x="1550" y="3491"/>
                        <a:pt x="1613" y="3491"/>
                      </a:cubicBezTo>
                      <a:cubicBezTo>
                        <a:pt x="2404" y="3491"/>
                        <a:pt x="3091" y="2830"/>
                        <a:pt x="3198" y="1922"/>
                      </a:cubicBezTo>
                      <a:cubicBezTo>
                        <a:pt x="3313" y="979"/>
                        <a:pt x="2713" y="110"/>
                        <a:pt x="1867" y="13"/>
                      </a:cubicBezTo>
                      <a:cubicBezTo>
                        <a:pt x="1805" y="5"/>
                        <a:pt x="1743" y="0"/>
                        <a:pt x="16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5330437" y="3135122"/>
                  <a:ext cx="706110" cy="744875"/>
                </a:xfrm>
                <a:custGeom>
                  <a:avLst/>
                  <a:gdLst/>
                  <a:ahLst/>
                  <a:cxnLst/>
                  <a:rect l="l" t="t" r="r" b="b"/>
                  <a:pathLst>
                    <a:path w="3388" h="3574" extrusionOk="0">
                      <a:moveTo>
                        <a:pt x="1737" y="82"/>
                      </a:moveTo>
                      <a:cubicBezTo>
                        <a:pt x="1792" y="82"/>
                        <a:pt x="1848" y="85"/>
                        <a:pt x="1904" y="92"/>
                      </a:cubicBezTo>
                      <a:cubicBezTo>
                        <a:pt x="2713" y="189"/>
                        <a:pt x="3309" y="1035"/>
                        <a:pt x="3193" y="1959"/>
                      </a:cubicBezTo>
                      <a:cubicBezTo>
                        <a:pt x="3087" y="2823"/>
                        <a:pt x="2434" y="3477"/>
                        <a:pt x="1671" y="3477"/>
                      </a:cubicBezTo>
                      <a:cubicBezTo>
                        <a:pt x="1602" y="3477"/>
                        <a:pt x="1531" y="3471"/>
                        <a:pt x="1460" y="3460"/>
                      </a:cubicBezTo>
                      <a:cubicBezTo>
                        <a:pt x="633" y="3345"/>
                        <a:pt x="74" y="2476"/>
                        <a:pt x="208" y="1552"/>
                      </a:cubicBezTo>
                      <a:cubicBezTo>
                        <a:pt x="316" y="691"/>
                        <a:pt x="978" y="82"/>
                        <a:pt x="1737" y="82"/>
                      </a:cubicBezTo>
                      <a:close/>
                      <a:moveTo>
                        <a:pt x="1719" y="1"/>
                      </a:moveTo>
                      <a:cubicBezTo>
                        <a:pt x="946" y="1"/>
                        <a:pt x="258" y="660"/>
                        <a:pt x="134" y="1534"/>
                      </a:cubicBezTo>
                      <a:cubicBezTo>
                        <a:pt x="0" y="2518"/>
                        <a:pt x="578" y="3423"/>
                        <a:pt x="1460" y="3557"/>
                      </a:cubicBezTo>
                      <a:cubicBezTo>
                        <a:pt x="1533" y="3568"/>
                        <a:pt x="1604" y="3574"/>
                        <a:pt x="1675" y="3574"/>
                      </a:cubicBezTo>
                      <a:cubicBezTo>
                        <a:pt x="2475" y="3574"/>
                        <a:pt x="3166" y="2898"/>
                        <a:pt x="3272" y="1977"/>
                      </a:cubicBezTo>
                      <a:cubicBezTo>
                        <a:pt x="3387" y="998"/>
                        <a:pt x="2773" y="110"/>
                        <a:pt x="1904" y="13"/>
                      </a:cubicBezTo>
                      <a:cubicBezTo>
                        <a:pt x="1842" y="5"/>
                        <a:pt x="1780" y="1"/>
                        <a:pt x="17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5519064" y="3294769"/>
                  <a:ext cx="369103" cy="393071"/>
                </a:xfrm>
                <a:custGeom>
                  <a:avLst/>
                  <a:gdLst/>
                  <a:ahLst/>
                  <a:cxnLst/>
                  <a:rect l="l" t="t" r="r" b="b"/>
                  <a:pathLst>
                    <a:path w="1771" h="1886" extrusionOk="0">
                      <a:moveTo>
                        <a:pt x="250" y="1"/>
                      </a:moveTo>
                      <a:lnTo>
                        <a:pt x="1" y="1886"/>
                      </a:lnTo>
                      <a:lnTo>
                        <a:pt x="1" y="1886"/>
                      </a:lnTo>
                      <a:lnTo>
                        <a:pt x="1771" y="1156"/>
                      </a:lnTo>
                      <a:lnTo>
                        <a:pt x="2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5514259" y="3278304"/>
                  <a:ext cx="398073" cy="426000"/>
                </a:xfrm>
                <a:custGeom>
                  <a:avLst/>
                  <a:gdLst/>
                  <a:ahLst/>
                  <a:cxnLst/>
                  <a:rect l="l" t="t" r="r" b="b"/>
                  <a:pathLst>
                    <a:path w="1910" h="2044" extrusionOk="0">
                      <a:moveTo>
                        <a:pt x="329" y="153"/>
                      </a:moveTo>
                      <a:lnTo>
                        <a:pt x="1734" y="1212"/>
                      </a:lnTo>
                      <a:lnTo>
                        <a:pt x="98" y="1905"/>
                      </a:lnTo>
                      <a:lnTo>
                        <a:pt x="329" y="153"/>
                      </a:lnTo>
                      <a:close/>
                      <a:moveTo>
                        <a:pt x="273" y="1"/>
                      </a:moveTo>
                      <a:lnTo>
                        <a:pt x="273" y="56"/>
                      </a:lnTo>
                      <a:lnTo>
                        <a:pt x="1" y="2043"/>
                      </a:lnTo>
                      <a:lnTo>
                        <a:pt x="1909" y="1235"/>
                      </a:lnTo>
                      <a:lnTo>
                        <a:pt x="27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7" name="Google Shape;2107;p47"/>
              <p:cNvGrpSpPr/>
              <p:nvPr/>
            </p:nvGrpSpPr>
            <p:grpSpPr>
              <a:xfrm>
                <a:off x="5117700" y="2356524"/>
                <a:ext cx="2151000" cy="2036851"/>
                <a:chOff x="3496500" y="2571724"/>
                <a:chExt cx="2151000" cy="2036851"/>
              </a:xfrm>
            </p:grpSpPr>
            <p:sp>
              <p:nvSpPr>
                <p:cNvPr id="2108" name="Google Shape;2108;p47"/>
                <p:cNvSpPr/>
                <p:nvPr/>
              </p:nvSpPr>
              <p:spPr>
                <a:xfrm>
                  <a:off x="3496500" y="4150775"/>
                  <a:ext cx="2151000" cy="4578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9" name="Google Shape;2109;p47"/>
                <p:cNvGrpSpPr/>
                <p:nvPr/>
              </p:nvGrpSpPr>
              <p:grpSpPr>
                <a:xfrm>
                  <a:off x="3793882" y="2571724"/>
                  <a:ext cx="1391302" cy="1923996"/>
                  <a:chOff x="5016125" y="652800"/>
                  <a:chExt cx="2922289" cy="4041160"/>
                </a:xfrm>
              </p:grpSpPr>
              <p:sp>
                <p:nvSpPr>
                  <p:cNvPr id="2110" name="Google Shape;2110;p47"/>
                  <p:cNvSpPr/>
                  <p:nvPr/>
                </p:nvSpPr>
                <p:spPr>
                  <a:xfrm>
                    <a:off x="5789289" y="802982"/>
                    <a:ext cx="739857" cy="1340441"/>
                  </a:xfrm>
                  <a:custGeom>
                    <a:avLst/>
                    <a:gdLst/>
                    <a:ahLst/>
                    <a:cxnLst/>
                    <a:rect l="l" t="t" r="r" b="b"/>
                    <a:pathLst>
                      <a:path w="4621" h="8372" extrusionOk="0">
                        <a:moveTo>
                          <a:pt x="2524" y="0"/>
                        </a:moveTo>
                        <a:cubicBezTo>
                          <a:pt x="2117" y="0"/>
                          <a:pt x="1612" y="93"/>
                          <a:pt x="1118" y="431"/>
                        </a:cubicBezTo>
                        <a:cubicBezTo>
                          <a:pt x="0" y="1180"/>
                          <a:pt x="231" y="2395"/>
                          <a:pt x="444" y="2857"/>
                        </a:cubicBezTo>
                        <a:cubicBezTo>
                          <a:pt x="638" y="3301"/>
                          <a:pt x="1215" y="4146"/>
                          <a:pt x="1081" y="4742"/>
                        </a:cubicBezTo>
                        <a:cubicBezTo>
                          <a:pt x="947" y="5338"/>
                          <a:pt x="310" y="5782"/>
                          <a:pt x="485" y="6651"/>
                        </a:cubicBezTo>
                        <a:cubicBezTo>
                          <a:pt x="656" y="7515"/>
                          <a:pt x="1137" y="7898"/>
                          <a:pt x="1696" y="8171"/>
                        </a:cubicBezTo>
                        <a:cubicBezTo>
                          <a:pt x="2037" y="8340"/>
                          <a:pt x="2927" y="8371"/>
                          <a:pt x="3538" y="8371"/>
                        </a:cubicBezTo>
                        <a:cubicBezTo>
                          <a:pt x="3896" y="8371"/>
                          <a:pt x="4159" y="8360"/>
                          <a:pt x="4159" y="8360"/>
                        </a:cubicBezTo>
                        <a:cubicBezTo>
                          <a:pt x="4159" y="8360"/>
                          <a:pt x="4334" y="7496"/>
                          <a:pt x="4487" y="6092"/>
                        </a:cubicBezTo>
                        <a:cubicBezTo>
                          <a:pt x="4621" y="4705"/>
                          <a:pt x="4584" y="2797"/>
                          <a:pt x="4487" y="2086"/>
                        </a:cubicBezTo>
                        <a:cubicBezTo>
                          <a:pt x="4390" y="1393"/>
                          <a:pt x="4182" y="759"/>
                          <a:pt x="4066" y="584"/>
                        </a:cubicBezTo>
                        <a:cubicBezTo>
                          <a:pt x="3951" y="390"/>
                          <a:pt x="3373" y="140"/>
                          <a:pt x="3373" y="140"/>
                        </a:cubicBezTo>
                        <a:cubicBezTo>
                          <a:pt x="3373" y="140"/>
                          <a:pt x="3023" y="0"/>
                          <a:pt x="2524" y="0"/>
                        </a:cubicBezTo>
                        <a:close/>
                      </a:path>
                    </a:pathLst>
                  </a:custGeom>
                  <a:solidFill>
                    <a:srgbClr val="886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5817308" y="794496"/>
                    <a:ext cx="718562" cy="1358053"/>
                  </a:xfrm>
                  <a:custGeom>
                    <a:avLst/>
                    <a:gdLst/>
                    <a:ahLst/>
                    <a:cxnLst/>
                    <a:rect l="l" t="t" r="r" b="b"/>
                    <a:pathLst>
                      <a:path w="4488" h="8482" extrusionOk="0">
                        <a:moveTo>
                          <a:pt x="2275" y="109"/>
                        </a:moveTo>
                        <a:cubicBezTo>
                          <a:pt x="2347" y="109"/>
                          <a:pt x="2416" y="113"/>
                          <a:pt x="2482" y="119"/>
                        </a:cubicBezTo>
                        <a:cubicBezTo>
                          <a:pt x="2889" y="138"/>
                          <a:pt x="3175" y="253"/>
                          <a:pt x="3175" y="253"/>
                        </a:cubicBezTo>
                        <a:cubicBezTo>
                          <a:pt x="3175" y="253"/>
                          <a:pt x="3314" y="309"/>
                          <a:pt x="3466" y="387"/>
                        </a:cubicBezTo>
                        <a:cubicBezTo>
                          <a:pt x="3563" y="424"/>
                          <a:pt x="3637" y="484"/>
                          <a:pt x="3697" y="521"/>
                        </a:cubicBezTo>
                        <a:cubicBezTo>
                          <a:pt x="3776" y="581"/>
                          <a:pt x="3831" y="618"/>
                          <a:pt x="3850" y="655"/>
                        </a:cubicBezTo>
                        <a:cubicBezTo>
                          <a:pt x="3891" y="734"/>
                          <a:pt x="3984" y="946"/>
                          <a:pt x="4062" y="1214"/>
                        </a:cubicBezTo>
                        <a:cubicBezTo>
                          <a:pt x="4141" y="1464"/>
                          <a:pt x="4215" y="1792"/>
                          <a:pt x="4275" y="2157"/>
                        </a:cubicBezTo>
                        <a:cubicBezTo>
                          <a:pt x="4372" y="2850"/>
                          <a:pt x="4390" y="4758"/>
                          <a:pt x="4256" y="6145"/>
                        </a:cubicBezTo>
                        <a:cubicBezTo>
                          <a:pt x="4122" y="7512"/>
                          <a:pt x="3947" y="8339"/>
                          <a:pt x="3947" y="8358"/>
                        </a:cubicBezTo>
                        <a:cubicBezTo>
                          <a:pt x="3910" y="8376"/>
                          <a:pt x="3485" y="8376"/>
                          <a:pt x="2967" y="8376"/>
                        </a:cubicBezTo>
                        <a:cubicBezTo>
                          <a:pt x="2676" y="8358"/>
                          <a:pt x="2390" y="8358"/>
                          <a:pt x="2135" y="8321"/>
                        </a:cubicBezTo>
                        <a:cubicBezTo>
                          <a:pt x="1886" y="8279"/>
                          <a:pt x="1655" y="8242"/>
                          <a:pt x="1539" y="8182"/>
                        </a:cubicBezTo>
                        <a:cubicBezTo>
                          <a:pt x="1003" y="7914"/>
                          <a:pt x="518" y="7549"/>
                          <a:pt x="347" y="6704"/>
                        </a:cubicBezTo>
                        <a:cubicBezTo>
                          <a:pt x="269" y="6279"/>
                          <a:pt x="384" y="5969"/>
                          <a:pt x="541" y="5683"/>
                        </a:cubicBezTo>
                        <a:cubicBezTo>
                          <a:pt x="694" y="5391"/>
                          <a:pt x="888" y="5123"/>
                          <a:pt x="962" y="4814"/>
                        </a:cubicBezTo>
                        <a:cubicBezTo>
                          <a:pt x="1022" y="4486"/>
                          <a:pt x="906" y="4121"/>
                          <a:pt x="749" y="3774"/>
                        </a:cubicBezTo>
                        <a:cubicBezTo>
                          <a:pt x="597" y="3428"/>
                          <a:pt x="403" y="3100"/>
                          <a:pt x="310" y="2892"/>
                        </a:cubicBezTo>
                        <a:cubicBezTo>
                          <a:pt x="213" y="2661"/>
                          <a:pt x="116" y="2254"/>
                          <a:pt x="153" y="1811"/>
                        </a:cubicBezTo>
                        <a:cubicBezTo>
                          <a:pt x="213" y="1367"/>
                          <a:pt x="426" y="886"/>
                          <a:pt x="962" y="521"/>
                        </a:cubicBezTo>
                        <a:cubicBezTo>
                          <a:pt x="1418" y="213"/>
                          <a:pt x="1887" y="109"/>
                          <a:pt x="2275" y="109"/>
                        </a:cubicBezTo>
                        <a:close/>
                        <a:moveTo>
                          <a:pt x="2342" y="0"/>
                        </a:moveTo>
                        <a:cubicBezTo>
                          <a:pt x="1924" y="0"/>
                          <a:pt x="1408" y="99"/>
                          <a:pt x="906" y="443"/>
                        </a:cubicBezTo>
                        <a:cubicBezTo>
                          <a:pt x="347" y="831"/>
                          <a:pt x="116" y="1330"/>
                          <a:pt x="56" y="1792"/>
                        </a:cubicBezTo>
                        <a:cubicBezTo>
                          <a:pt x="1" y="2273"/>
                          <a:pt x="116" y="2698"/>
                          <a:pt x="213" y="2929"/>
                        </a:cubicBezTo>
                        <a:cubicBezTo>
                          <a:pt x="329" y="3160"/>
                          <a:pt x="518" y="3488"/>
                          <a:pt x="675" y="3816"/>
                        </a:cubicBezTo>
                        <a:cubicBezTo>
                          <a:pt x="828" y="4162"/>
                          <a:pt x="925" y="4509"/>
                          <a:pt x="865" y="4795"/>
                        </a:cubicBezTo>
                        <a:cubicBezTo>
                          <a:pt x="809" y="5063"/>
                          <a:pt x="615" y="5336"/>
                          <a:pt x="444" y="5622"/>
                        </a:cubicBezTo>
                        <a:cubicBezTo>
                          <a:pt x="287" y="5932"/>
                          <a:pt x="153" y="6260"/>
                          <a:pt x="250" y="6722"/>
                        </a:cubicBezTo>
                        <a:cubicBezTo>
                          <a:pt x="426" y="7586"/>
                          <a:pt x="943" y="7993"/>
                          <a:pt x="1502" y="8261"/>
                        </a:cubicBezTo>
                        <a:cubicBezTo>
                          <a:pt x="1636" y="8339"/>
                          <a:pt x="1867" y="8395"/>
                          <a:pt x="2117" y="8413"/>
                        </a:cubicBezTo>
                        <a:cubicBezTo>
                          <a:pt x="2390" y="8455"/>
                          <a:pt x="2676" y="8473"/>
                          <a:pt x="2967" y="8473"/>
                        </a:cubicBezTo>
                        <a:cubicBezTo>
                          <a:pt x="3146" y="8480"/>
                          <a:pt x="3321" y="8482"/>
                          <a:pt x="3475" y="8482"/>
                        </a:cubicBezTo>
                        <a:cubicBezTo>
                          <a:pt x="3783" y="8482"/>
                          <a:pt x="4007" y="8473"/>
                          <a:pt x="4007" y="8473"/>
                        </a:cubicBezTo>
                        <a:lnTo>
                          <a:pt x="4044" y="8473"/>
                        </a:lnTo>
                        <a:lnTo>
                          <a:pt x="4044" y="8436"/>
                        </a:lnTo>
                        <a:cubicBezTo>
                          <a:pt x="4044" y="8436"/>
                          <a:pt x="4215" y="7549"/>
                          <a:pt x="4353" y="6163"/>
                        </a:cubicBezTo>
                        <a:cubicBezTo>
                          <a:pt x="4487" y="4758"/>
                          <a:pt x="4469" y="2850"/>
                          <a:pt x="4372" y="2139"/>
                        </a:cubicBezTo>
                        <a:cubicBezTo>
                          <a:pt x="4312" y="1774"/>
                          <a:pt x="4238" y="1446"/>
                          <a:pt x="4159" y="1178"/>
                        </a:cubicBezTo>
                        <a:cubicBezTo>
                          <a:pt x="4081" y="905"/>
                          <a:pt x="3984" y="715"/>
                          <a:pt x="3928" y="600"/>
                        </a:cubicBezTo>
                        <a:cubicBezTo>
                          <a:pt x="3891" y="558"/>
                          <a:pt x="3831" y="503"/>
                          <a:pt x="3753" y="443"/>
                        </a:cubicBezTo>
                        <a:cubicBezTo>
                          <a:pt x="3679" y="406"/>
                          <a:pt x="3600" y="350"/>
                          <a:pt x="3522" y="309"/>
                        </a:cubicBezTo>
                        <a:cubicBezTo>
                          <a:pt x="3369" y="212"/>
                          <a:pt x="3217" y="156"/>
                          <a:pt x="3217" y="156"/>
                        </a:cubicBezTo>
                        <a:cubicBezTo>
                          <a:pt x="3217" y="156"/>
                          <a:pt x="2926" y="41"/>
                          <a:pt x="2482" y="4"/>
                        </a:cubicBezTo>
                        <a:cubicBezTo>
                          <a:pt x="2437" y="2"/>
                          <a:pt x="2390" y="0"/>
                          <a:pt x="23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7117869" y="2323377"/>
                    <a:ext cx="557975" cy="613381"/>
                  </a:xfrm>
                  <a:custGeom>
                    <a:avLst/>
                    <a:gdLst/>
                    <a:ahLst/>
                    <a:cxnLst/>
                    <a:rect l="l" t="t" r="r" b="b"/>
                    <a:pathLst>
                      <a:path w="3485" h="3831" extrusionOk="0">
                        <a:moveTo>
                          <a:pt x="2122" y="1"/>
                        </a:moveTo>
                        <a:lnTo>
                          <a:pt x="1" y="1313"/>
                        </a:lnTo>
                        <a:cubicBezTo>
                          <a:pt x="1" y="1313"/>
                          <a:pt x="1313" y="3526"/>
                          <a:pt x="1983" y="3757"/>
                        </a:cubicBezTo>
                        <a:cubicBezTo>
                          <a:pt x="2129" y="3806"/>
                          <a:pt x="2274" y="3831"/>
                          <a:pt x="2410" y="3831"/>
                        </a:cubicBezTo>
                        <a:cubicBezTo>
                          <a:pt x="2921" y="3831"/>
                          <a:pt x="3330" y="3488"/>
                          <a:pt x="3392" y="2773"/>
                        </a:cubicBezTo>
                        <a:cubicBezTo>
                          <a:pt x="3485" y="1868"/>
                          <a:pt x="2122" y="1"/>
                          <a:pt x="2122"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7109063" y="2311689"/>
                    <a:ext cx="566781" cy="631314"/>
                  </a:xfrm>
                  <a:custGeom>
                    <a:avLst/>
                    <a:gdLst/>
                    <a:ahLst/>
                    <a:cxnLst/>
                    <a:rect l="l" t="t" r="r" b="b"/>
                    <a:pathLst>
                      <a:path w="3540" h="3943" extrusionOk="0">
                        <a:moveTo>
                          <a:pt x="2177" y="153"/>
                        </a:moveTo>
                        <a:cubicBezTo>
                          <a:pt x="2195" y="171"/>
                          <a:pt x="2482" y="596"/>
                          <a:pt x="2810" y="1155"/>
                        </a:cubicBezTo>
                        <a:cubicBezTo>
                          <a:pt x="3138" y="1733"/>
                          <a:pt x="3447" y="2426"/>
                          <a:pt x="3387" y="2846"/>
                        </a:cubicBezTo>
                        <a:cubicBezTo>
                          <a:pt x="3350" y="3271"/>
                          <a:pt x="3175" y="3558"/>
                          <a:pt x="2944" y="3715"/>
                        </a:cubicBezTo>
                        <a:cubicBezTo>
                          <a:pt x="2812" y="3802"/>
                          <a:pt x="2649" y="3845"/>
                          <a:pt x="2474" y="3845"/>
                        </a:cubicBezTo>
                        <a:cubicBezTo>
                          <a:pt x="2341" y="3845"/>
                          <a:pt x="2200" y="3820"/>
                          <a:pt x="2061" y="3770"/>
                        </a:cubicBezTo>
                        <a:cubicBezTo>
                          <a:pt x="1904" y="3733"/>
                          <a:pt x="1715" y="3558"/>
                          <a:pt x="1484" y="3308"/>
                        </a:cubicBezTo>
                        <a:cubicBezTo>
                          <a:pt x="1271" y="3077"/>
                          <a:pt x="1040" y="2791"/>
                          <a:pt x="846" y="2500"/>
                        </a:cubicBezTo>
                        <a:cubicBezTo>
                          <a:pt x="444" y="1922"/>
                          <a:pt x="153" y="1442"/>
                          <a:pt x="134" y="1405"/>
                        </a:cubicBezTo>
                        <a:lnTo>
                          <a:pt x="2177" y="153"/>
                        </a:lnTo>
                        <a:close/>
                        <a:moveTo>
                          <a:pt x="2195" y="0"/>
                        </a:moveTo>
                        <a:lnTo>
                          <a:pt x="0" y="1363"/>
                        </a:lnTo>
                        <a:lnTo>
                          <a:pt x="19" y="1405"/>
                        </a:lnTo>
                        <a:cubicBezTo>
                          <a:pt x="19" y="1405"/>
                          <a:pt x="347" y="1964"/>
                          <a:pt x="749" y="2560"/>
                        </a:cubicBezTo>
                        <a:cubicBezTo>
                          <a:pt x="961" y="2846"/>
                          <a:pt x="1192" y="3137"/>
                          <a:pt x="1405" y="3387"/>
                        </a:cubicBezTo>
                        <a:cubicBezTo>
                          <a:pt x="1636" y="3618"/>
                          <a:pt x="1849" y="3812"/>
                          <a:pt x="2038" y="3867"/>
                        </a:cubicBezTo>
                        <a:cubicBezTo>
                          <a:pt x="2187" y="3917"/>
                          <a:pt x="2337" y="3942"/>
                          <a:pt x="2480" y="3942"/>
                        </a:cubicBezTo>
                        <a:cubicBezTo>
                          <a:pt x="2670" y="3942"/>
                          <a:pt x="2849" y="3899"/>
                          <a:pt x="3004" y="3812"/>
                        </a:cubicBezTo>
                        <a:cubicBezTo>
                          <a:pt x="3272" y="3636"/>
                          <a:pt x="3447" y="3308"/>
                          <a:pt x="3503" y="2846"/>
                        </a:cubicBezTo>
                        <a:cubicBezTo>
                          <a:pt x="3540" y="2366"/>
                          <a:pt x="3216" y="1673"/>
                          <a:pt x="2888" y="1095"/>
                        </a:cubicBezTo>
                        <a:cubicBezTo>
                          <a:pt x="2560" y="518"/>
                          <a:pt x="2214" y="37"/>
                          <a:pt x="2214" y="37"/>
                        </a:cubicBezTo>
                        <a:lnTo>
                          <a:pt x="219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5354915" y="2392384"/>
                    <a:ext cx="703032" cy="748834"/>
                  </a:xfrm>
                  <a:custGeom>
                    <a:avLst/>
                    <a:gdLst/>
                    <a:ahLst/>
                    <a:cxnLst/>
                    <a:rect l="l" t="t" r="r" b="b"/>
                    <a:pathLst>
                      <a:path w="4391" h="4677" extrusionOk="0">
                        <a:moveTo>
                          <a:pt x="2197" y="0"/>
                        </a:moveTo>
                        <a:cubicBezTo>
                          <a:pt x="2099" y="0"/>
                          <a:pt x="2043" y="14"/>
                          <a:pt x="2043" y="14"/>
                        </a:cubicBezTo>
                        <a:cubicBezTo>
                          <a:pt x="2043" y="14"/>
                          <a:pt x="773" y="2227"/>
                          <a:pt x="384" y="2804"/>
                        </a:cubicBezTo>
                        <a:cubicBezTo>
                          <a:pt x="1" y="3382"/>
                          <a:pt x="329" y="4135"/>
                          <a:pt x="865" y="4422"/>
                        </a:cubicBezTo>
                        <a:cubicBezTo>
                          <a:pt x="1146" y="4573"/>
                          <a:pt x="1406" y="4677"/>
                          <a:pt x="1666" y="4677"/>
                        </a:cubicBezTo>
                        <a:cubicBezTo>
                          <a:pt x="1907" y="4677"/>
                          <a:pt x="2149" y="4588"/>
                          <a:pt x="2408" y="4366"/>
                        </a:cubicBezTo>
                        <a:cubicBezTo>
                          <a:pt x="2944" y="3904"/>
                          <a:pt x="4390" y="1418"/>
                          <a:pt x="4390" y="1418"/>
                        </a:cubicBezTo>
                        <a:cubicBezTo>
                          <a:pt x="4390" y="1418"/>
                          <a:pt x="3582" y="554"/>
                          <a:pt x="3004" y="245"/>
                        </a:cubicBezTo>
                        <a:cubicBezTo>
                          <a:pt x="2653" y="38"/>
                          <a:pt x="2364" y="0"/>
                          <a:pt x="21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5376369" y="2384538"/>
                    <a:ext cx="690384" cy="765486"/>
                  </a:xfrm>
                  <a:custGeom>
                    <a:avLst/>
                    <a:gdLst/>
                    <a:ahLst/>
                    <a:cxnLst/>
                    <a:rect l="l" t="t" r="r" b="b"/>
                    <a:pathLst>
                      <a:path w="4312" h="4781" extrusionOk="0">
                        <a:moveTo>
                          <a:pt x="2177" y="100"/>
                        </a:moveTo>
                        <a:cubicBezTo>
                          <a:pt x="2330" y="123"/>
                          <a:pt x="2579" y="178"/>
                          <a:pt x="2852" y="331"/>
                        </a:cubicBezTo>
                        <a:cubicBezTo>
                          <a:pt x="3388" y="622"/>
                          <a:pt x="4141" y="1430"/>
                          <a:pt x="4178" y="1467"/>
                        </a:cubicBezTo>
                        <a:cubicBezTo>
                          <a:pt x="4178" y="1509"/>
                          <a:pt x="3831" y="2086"/>
                          <a:pt x="3429" y="2738"/>
                        </a:cubicBezTo>
                        <a:cubicBezTo>
                          <a:pt x="3198" y="3084"/>
                          <a:pt x="2986" y="3431"/>
                          <a:pt x="2773" y="3741"/>
                        </a:cubicBezTo>
                        <a:cubicBezTo>
                          <a:pt x="2561" y="4027"/>
                          <a:pt x="2371" y="4281"/>
                          <a:pt x="2233" y="4374"/>
                        </a:cubicBezTo>
                        <a:cubicBezTo>
                          <a:pt x="1983" y="4605"/>
                          <a:pt x="1752" y="4683"/>
                          <a:pt x="1503" y="4683"/>
                        </a:cubicBezTo>
                        <a:cubicBezTo>
                          <a:pt x="1272" y="4665"/>
                          <a:pt x="1022" y="4568"/>
                          <a:pt x="754" y="4434"/>
                        </a:cubicBezTo>
                        <a:cubicBezTo>
                          <a:pt x="500" y="4281"/>
                          <a:pt x="292" y="4027"/>
                          <a:pt x="195" y="3759"/>
                        </a:cubicBezTo>
                        <a:cubicBezTo>
                          <a:pt x="98" y="3473"/>
                          <a:pt x="116" y="3144"/>
                          <a:pt x="292" y="2872"/>
                        </a:cubicBezTo>
                        <a:cubicBezTo>
                          <a:pt x="676" y="2294"/>
                          <a:pt x="1928" y="160"/>
                          <a:pt x="1946" y="123"/>
                        </a:cubicBezTo>
                        <a:cubicBezTo>
                          <a:pt x="1946" y="123"/>
                          <a:pt x="2025" y="100"/>
                          <a:pt x="2177" y="100"/>
                        </a:cubicBezTo>
                        <a:close/>
                        <a:moveTo>
                          <a:pt x="2072" y="0"/>
                        </a:moveTo>
                        <a:cubicBezTo>
                          <a:pt x="1957" y="0"/>
                          <a:pt x="1886" y="26"/>
                          <a:pt x="1886" y="26"/>
                        </a:cubicBezTo>
                        <a:lnTo>
                          <a:pt x="1868" y="26"/>
                        </a:lnTo>
                        <a:lnTo>
                          <a:pt x="1868" y="44"/>
                        </a:lnTo>
                        <a:cubicBezTo>
                          <a:pt x="1868" y="44"/>
                          <a:pt x="578" y="2257"/>
                          <a:pt x="213" y="2816"/>
                        </a:cubicBezTo>
                        <a:cubicBezTo>
                          <a:pt x="1" y="3126"/>
                          <a:pt x="1" y="3473"/>
                          <a:pt x="98" y="3777"/>
                        </a:cubicBezTo>
                        <a:cubicBezTo>
                          <a:pt x="213" y="4087"/>
                          <a:pt x="426" y="4355"/>
                          <a:pt x="712" y="4512"/>
                        </a:cubicBezTo>
                        <a:cubicBezTo>
                          <a:pt x="985" y="4665"/>
                          <a:pt x="1235" y="4762"/>
                          <a:pt x="1503" y="4780"/>
                        </a:cubicBezTo>
                        <a:cubicBezTo>
                          <a:pt x="1771" y="4780"/>
                          <a:pt x="2043" y="4702"/>
                          <a:pt x="2311" y="4452"/>
                        </a:cubicBezTo>
                        <a:cubicBezTo>
                          <a:pt x="2445" y="4337"/>
                          <a:pt x="2639" y="4087"/>
                          <a:pt x="2852" y="3796"/>
                        </a:cubicBezTo>
                        <a:cubicBezTo>
                          <a:pt x="3064" y="3491"/>
                          <a:pt x="3295" y="3144"/>
                          <a:pt x="3503" y="2798"/>
                        </a:cubicBezTo>
                        <a:cubicBezTo>
                          <a:pt x="3928" y="2105"/>
                          <a:pt x="4293" y="1486"/>
                          <a:pt x="4293" y="1486"/>
                        </a:cubicBezTo>
                        <a:lnTo>
                          <a:pt x="4312" y="1449"/>
                        </a:lnTo>
                        <a:lnTo>
                          <a:pt x="4293" y="1430"/>
                        </a:lnTo>
                        <a:cubicBezTo>
                          <a:pt x="4293" y="1430"/>
                          <a:pt x="3485" y="562"/>
                          <a:pt x="2907" y="238"/>
                        </a:cubicBezTo>
                        <a:cubicBezTo>
                          <a:pt x="2621" y="81"/>
                          <a:pt x="2371" y="26"/>
                          <a:pt x="2177" y="7"/>
                        </a:cubicBezTo>
                        <a:cubicBezTo>
                          <a:pt x="2139" y="2"/>
                          <a:pt x="2104" y="0"/>
                          <a:pt x="20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5604364" y="2029257"/>
                    <a:ext cx="533478" cy="769329"/>
                  </a:xfrm>
                  <a:custGeom>
                    <a:avLst/>
                    <a:gdLst/>
                    <a:ahLst/>
                    <a:cxnLst/>
                    <a:rect l="l" t="t" r="r" b="b"/>
                    <a:pathLst>
                      <a:path w="3332" h="4805" extrusionOk="0">
                        <a:moveTo>
                          <a:pt x="2666" y="1"/>
                        </a:moveTo>
                        <a:cubicBezTo>
                          <a:pt x="1904" y="1"/>
                          <a:pt x="1334" y="535"/>
                          <a:pt x="947" y="1011"/>
                        </a:cubicBezTo>
                        <a:cubicBezTo>
                          <a:pt x="485" y="1533"/>
                          <a:pt x="0" y="2573"/>
                          <a:pt x="0" y="2573"/>
                        </a:cubicBezTo>
                        <a:lnTo>
                          <a:pt x="3027" y="4804"/>
                        </a:lnTo>
                        <a:cubicBezTo>
                          <a:pt x="3027" y="4804"/>
                          <a:pt x="3258" y="3206"/>
                          <a:pt x="3295" y="1880"/>
                        </a:cubicBezTo>
                        <a:cubicBezTo>
                          <a:pt x="3331" y="549"/>
                          <a:pt x="2985" y="31"/>
                          <a:pt x="2985" y="31"/>
                        </a:cubicBezTo>
                        <a:cubicBezTo>
                          <a:pt x="2875" y="10"/>
                          <a:pt x="2769" y="1"/>
                          <a:pt x="26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5595397" y="2022052"/>
                    <a:ext cx="549169" cy="792064"/>
                  </a:xfrm>
                  <a:custGeom>
                    <a:avLst/>
                    <a:gdLst/>
                    <a:ahLst/>
                    <a:cxnLst/>
                    <a:rect l="l" t="t" r="r" b="b"/>
                    <a:pathLst>
                      <a:path w="3430" h="4947" extrusionOk="0">
                        <a:moveTo>
                          <a:pt x="2711" y="104"/>
                        </a:moveTo>
                        <a:cubicBezTo>
                          <a:pt x="2810" y="104"/>
                          <a:pt x="2913" y="113"/>
                          <a:pt x="3022" y="132"/>
                        </a:cubicBezTo>
                        <a:cubicBezTo>
                          <a:pt x="3022" y="132"/>
                          <a:pt x="3101" y="229"/>
                          <a:pt x="3175" y="515"/>
                        </a:cubicBezTo>
                        <a:cubicBezTo>
                          <a:pt x="3253" y="806"/>
                          <a:pt x="3332" y="1250"/>
                          <a:pt x="3314" y="1925"/>
                        </a:cubicBezTo>
                        <a:cubicBezTo>
                          <a:pt x="3272" y="3214"/>
                          <a:pt x="3041" y="4674"/>
                          <a:pt x="3022" y="4752"/>
                        </a:cubicBezTo>
                        <a:lnTo>
                          <a:pt x="116" y="2595"/>
                        </a:lnTo>
                        <a:cubicBezTo>
                          <a:pt x="153" y="2539"/>
                          <a:pt x="615" y="1596"/>
                          <a:pt x="1040" y="1074"/>
                        </a:cubicBezTo>
                        <a:cubicBezTo>
                          <a:pt x="1253" y="825"/>
                          <a:pt x="1539" y="538"/>
                          <a:pt x="1867" y="344"/>
                        </a:cubicBezTo>
                        <a:cubicBezTo>
                          <a:pt x="2118" y="196"/>
                          <a:pt x="2390" y="104"/>
                          <a:pt x="2711" y="104"/>
                        </a:cubicBezTo>
                        <a:close/>
                        <a:moveTo>
                          <a:pt x="2718" y="0"/>
                        </a:moveTo>
                        <a:cubicBezTo>
                          <a:pt x="2378" y="0"/>
                          <a:pt x="2074" y="105"/>
                          <a:pt x="1812" y="266"/>
                        </a:cubicBezTo>
                        <a:cubicBezTo>
                          <a:pt x="1465" y="460"/>
                          <a:pt x="1193" y="746"/>
                          <a:pt x="962" y="1019"/>
                        </a:cubicBezTo>
                        <a:cubicBezTo>
                          <a:pt x="500" y="1555"/>
                          <a:pt x="19" y="2595"/>
                          <a:pt x="19" y="2595"/>
                        </a:cubicBezTo>
                        <a:lnTo>
                          <a:pt x="1" y="2636"/>
                        </a:lnTo>
                        <a:lnTo>
                          <a:pt x="3101" y="4946"/>
                        </a:lnTo>
                        <a:lnTo>
                          <a:pt x="3119" y="4868"/>
                        </a:lnTo>
                        <a:cubicBezTo>
                          <a:pt x="3119" y="4868"/>
                          <a:pt x="3369" y="3251"/>
                          <a:pt x="3406" y="1925"/>
                        </a:cubicBezTo>
                        <a:cubicBezTo>
                          <a:pt x="3429" y="1250"/>
                          <a:pt x="3351" y="788"/>
                          <a:pt x="3272" y="478"/>
                        </a:cubicBezTo>
                        <a:cubicBezTo>
                          <a:pt x="3175" y="192"/>
                          <a:pt x="3083" y="53"/>
                          <a:pt x="3083" y="53"/>
                        </a:cubicBezTo>
                        <a:lnTo>
                          <a:pt x="3083" y="35"/>
                        </a:lnTo>
                        <a:lnTo>
                          <a:pt x="3059" y="35"/>
                        </a:lnTo>
                        <a:cubicBezTo>
                          <a:pt x="2942" y="11"/>
                          <a:pt x="2828" y="0"/>
                          <a:pt x="271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6840561" y="2018529"/>
                    <a:ext cx="672612" cy="780056"/>
                  </a:xfrm>
                  <a:custGeom>
                    <a:avLst/>
                    <a:gdLst/>
                    <a:ahLst/>
                    <a:cxnLst/>
                    <a:rect l="l" t="t" r="r" b="b"/>
                    <a:pathLst>
                      <a:path w="4201" h="4872" extrusionOk="0">
                        <a:moveTo>
                          <a:pt x="1222" y="0"/>
                        </a:moveTo>
                        <a:cubicBezTo>
                          <a:pt x="946" y="0"/>
                          <a:pt x="662" y="40"/>
                          <a:pt x="347" y="98"/>
                        </a:cubicBezTo>
                        <a:cubicBezTo>
                          <a:pt x="347" y="98"/>
                          <a:pt x="0" y="616"/>
                          <a:pt x="42" y="1947"/>
                        </a:cubicBezTo>
                        <a:cubicBezTo>
                          <a:pt x="79" y="3273"/>
                          <a:pt x="328" y="4871"/>
                          <a:pt x="328" y="4871"/>
                        </a:cubicBezTo>
                        <a:lnTo>
                          <a:pt x="4200" y="2233"/>
                        </a:lnTo>
                        <a:cubicBezTo>
                          <a:pt x="4200" y="2233"/>
                          <a:pt x="3794" y="1138"/>
                          <a:pt x="2985" y="616"/>
                        </a:cubicBezTo>
                        <a:cubicBezTo>
                          <a:pt x="2293" y="155"/>
                          <a:pt x="1772" y="0"/>
                          <a:pt x="12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6837519" y="2011004"/>
                    <a:ext cx="684460" cy="803112"/>
                  </a:xfrm>
                  <a:custGeom>
                    <a:avLst/>
                    <a:gdLst/>
                    <a:ahLst/>
                    <a:cxnLst/>
                    <a:rect l="l" t="t" r="r" b="b"/>
                    <a:pathLst>
                      <a:path w="4275" h="5016" extrusionOk="0">
                        <a:moveTo>
                          <a:pt x="1268" y="96"/>
                        </a:moveTo>
                        <a:cubicBezTo>
                          <a:pt x="1393" y="96"/>
                          <a:pt x="1514" y="105"/>
                          <a:pt x="1636" y="122"/>
                        </a:cubicBezTo>
                        <a:cubicBezTo>
                          <a:pt x="2043" y="201"/>
                          <a:pt x="2463" y="353"/>
                          <a:pt x="2985" y="700"/>
                        </a:cubicBezTo>
                        <a:cubicBezTo>
                          <a:pt x="3734" y="1203"/>
                          <a:pt x="4122" y="2201"/>
                          <a:pt x="4159" y="2262"/>
                        </a:cubicBezTo>
                        <a:lnTo>
                          <a:pt x="384" y="4840"/>
                        </a:lnTo>
                        <a:cubicBezTo>
                          <a:pt x="366" y="4743"/>
                          <a:pt x="153" y="3283"/>
                          <a:pt x="116" y="1994"/>
                        </a:cubicBezTo>
                        <a:cubicBezTo>
                          <a:pt x="98" y="1319"/>
                          <a:pt x="176" y="875"/>
                          <a:pt x="250" y="584"/>
                        </a:cubicBezTo>
                        <a:cubicBezTo>
                          <a:pt x="329" y="298"/>
                          <a:pt x="407" y="201"/>
                          <a:pt x="407" y="201"/>
                        </a:cubicBezTo>
                        <a:cubicBezTo>
                          <a:pt x="722" y="135"/>
                          <a:pt x="1001" y="96"/>
                          <a:pt x="1268" y="96"/>
                        </a:cubicBezTo>
                        <a:close/>
                        <a:moveTo>
                          <a:pt x="1240" y="1"/>
                        </a:moveTo>
                        <a:cubicBezTo>
                          <a:pt x="960" y="1"/>
                          <a:pt x="675" y="39"/>
                          <a:pt x="366" y="104"/>
                        </a:cubicBezTo>
                        <a:lnTo>
                          <a:pt x="347" y="104"/>
                        </a:lnTo>
                        <a:lnTo>
                          <a:pt x="329" y="122"/>
                        </a:lnTo>
                        <a:cubicBezTo>
                          <a:pt x="329" y="122"/>
                          <a:pt x="232" y="261"/>
                          <a:pt x="153" y="547"/>
                        </a:cubicBezTo>
                        <a:cubicBezTo>
                          <a:pt x="79" y="857"/>
                          <a:pt x="1" y="1319"/>
                          <a:pt x="19" y="1994"/>
                        </a:cubicBezTo>
                        <a:cubicBezTo>
                          <a:pt x="61" y="3320"/>
                          <a:pt x="292" y="4937"/>
                          <a:pt x="292" y="4937"/>
                        </a:cubicBezTo>
                        <a:lnTo>
                          <a:pt x="310" y="5015"/>
                        </a:lnTo>
                        <a:lnTo>
                          <a:pt x="4275" y="2299"/>
                        </a:lnTo>
                        <a:lnTo>
                          <a:pt x="4256" y="2262"/>
                        </a:lnTo>
                        <a:cubicBezTo>
                          <a:pt x="4256" y="2262"/>
                          <a:pt x="3849" y="1162"/>
                          <a:pt x="3041" y="626"/>
                        </a:cubicBezTo>
                        <a:cubicBezTo>
                          <a:pt x="2523" y="279"/>
                          <a:pt x="2080" y="104"/>
                          <a:pt x="1655" y="30"/>
                        </a:cubicBezTo>
                        <a:cubicBezTo>
                          <a:pt x="1516" y="10"/>
                          <a:pt x="1378" y="1"/>
                          <a:pt x="124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5922339" y="1974980"/>
                    <a:ext cx="1214255" cy="1674911"/>
                  </a:xfrm>
                  <a:custGeom>
                    <a:avLst/>
                    <a:gdLst/>
                    <a:ahLst/>
                    <a:cxnLst/>
                    <a:rect l="l" t="t" r="r" b="b"/>
                    <a:pathLst>
                      <a:path w="7584" h="10461" extrusionOk="0">
                        <a:moveTo>
                          <a:pt x="3755" y="0"/>
                        </a:moveTo>
                        <a:cubicBezTo>
                          <a:pt x="3727" y="0"/>
                          <a:pt x="3701" y="0"/>
                          <a:pt x="3674" y="1"/>
                        </a:cubicBezTo>
                        <a:lnTo>
                          <a:pt x="3582" y="1"/>
                        </a:lnTo>
                        <a:cubicBezTo>
                          <a:pt x="2464" y="1"/>
                          <a:pt x="999" y="370"/>
                          <a:pt x="999" y="370"/>
                        </a:cubicBezTo>
                        <a:cubicBezTo>
                          <a:pt x="999" y="370"/>
                          <a:pt x="324" y="3928"/>
                          <a:pt x="403" y="4603"/>
                        </a:cubicBezTo>
                        <a:cubicBezTo>
                          <a:pt x="463" y="5259"/>
                          <a:pt x="810" y="5624"/>
                          <a:pt x="828" y="5989"/>
                        </a:cubicBezTo>
                        <a:cubicBezTo>
                          <a:pt x="865" y="6377"/>
                          <a:pt x="1" y="10050"/>
                          <a:pt x="1" y="10050"/>
                        </a:cubicBezTo>
                        <a:cubicBezTo>
                          <a:pt x="1" y="10050"/>
                          <a:pt x="403" y="10244"/>
                          <a:pt x="1133" y="10360"/>
                        </a:cubicBezTo>
                        <a:cubicBezTo>
                          <a:pt x="1868" y="10457"/>
                          <a:pt x="2002" y="10457"/>
                          <a:pt x="2713" y="10457"/>
                        </a:cubicBezTo>
                        <a:cubicBezTo>
                          <a:pt x="2771" y="10460"/>
                          <a:pt x="2828" y="10461"/>
                          <a:pt x="2885" y="10461"/>
                        </a:cubicBezTo>
                        <a:cubicBezTo>
                          <a:pt x="3245" y="10461"/>
                          <a:pt x="3577" y="10414"/>
                          <a:pt x="3813" y="10378"/>
                        </a:cubicBezTo>
                        <a:cubicBezTo>
                          <a:pt x="4076" y="10414"/>
                          <a:pt x="4402" y="10461"/>
                          <a:pt x="4721" y="10461"/>
                        </a:cubicBezTo>
                        <a:cubicBezTo>
                          <a:pt x="4771" y="10461"/>
                          <a:pt x="4821" y="10460"/>
                          <a:pt x="4871" y="10457"/>
                        </a:cubicBezTo>
                        <a:cubicBezTo>
                          <a:pt x="5583" y="10457"/>
                          <a:pt x="5717" y="10457"/>
                          <a:pt x="6447" y="10360"/>
                        </a:cubicBezTo>
                        <a:cubicBezTo>
                          <a:pt x="7163" y="10244"/>
                          <a:pt x="7583" y="10050"/>
                          <a:pt x="7583" y="10050"/>
                        </a:cubicBezTo>
                        <a:cubicBezTo>
                          <a:pt x="7583" y="10050"/>
                          <a:pt x="6719" y="6377"/>
                          <a:pt x="6738" y="5989"/>
                        </a:cubicBezTo>
                        <a:cubicBezTo>
                          <a:pt x="6775" y="5624"/>
                          <a:pt x="7121" y="5259"/>
                          <a:pt x="7181" y="4603"/>
                        </a:cubicBezTo>
                        <a:cubicBezTo>
                          <a:pt x="7255" y="3928"/>
                          <a:pt x="6585" y="370"/>
                          <a:pt x="6585" y="370"/>
                        </a:cubicBezTo>
                        <a:cubicBezTo>
                          <a:pt x="6585" y="370"/>
                          <a:pt x="4892" y="0"/>
                          <a:pt x="3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6350789" y="1771641"/>
                    <a:ext cx="378814" cy="379621"/>
                  </a:xfrm>
                  <a:custGeom>
                    <a:avLst/>
                    <a:gdLst/>
                    <a:ahLst/>
                    <a:cxnLst/>
                    <a:rect l="l" t="t" r="r" b="b"/>
                    <a:pathLst>
                      <a:path w="2366" h="2371" extrusionOk="0">
                        <a:moveTo>
                          <a:pt x="2061" y="0"/>
                        </a:moveTo>
                        <a:lnTo>
                          <a:pt x="19" y="139"/>
                        </a:lnTo>
                        <a:lnTo>
                          <a:pt x="0" y="1811"/>
                        </a:lnTo>
                        <a:cubicBezTo>
                          <a:pt x="0" y="1811"/>
                          <a:pt x="250" y="2370"/>
                          <a:pt x="980" y="2370"/>
                        </a:cubicBezTo>
                        <a:cubicBezTo>
                          <a:pt x="1714" y="2370"/>
                          <a:pt x="2366" y="1617"/>
                          <a:pt x="2366" y="1617"/>
                        </a:cubicBezTo>
                        <a:lnTo>
                          <a:pt x="2061" y="0"/>
                        </a:ln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6341183" y="1762675"/>
                    <a:ext cx="398027" cy="397393"/>
                  </a:xfrm>
                  <a:custGeom>
                    <a:avLst/>
                    <a:gdLst/>
                    <a:ahLst/>
                    <a:cxnLst/>
                    <a:rect l="l" t="t" r="r" b="b"/>
                    <a:pathLst>
                      <a:path w="2486" h="2482" extrusionOk="0">
                        <a:moveTo>
                          <a:pt x="2079" y="116"/>
                        </a:moveTo>
                        <a:lnTo>
                          <a:pt x="2389" y="1655"/>
                        </a:lnTo>
                        <a:cubicBezTo>
                          <a:pt x="2352" y="1673"/>
                          <a:pt x="1733" y="2366"/>
                          <a:pt x="1040" y="2366"/>
                        </a:cubicBezTo>
                        <a:cubicBezTo>
                          <a:pt x="1025" y="2367"/>
                          <a:pt x="1010" y="2367"/>
                          <a:pt x="995" y="2367"/>
                        </a:cubicBezTo>
                        <a:cubicBezTo>
                          <a:pt x="337" y="2367"/>
                          <a:pt x="116" y="1867"/>
                          <a:pt x="116" y="1867"/>
                        </a:cubicBezTo>
                        <a:lnTo>
                          <a:pt x="116" y="250"/>
                        </a:lnTo>
                        <a:lnTo>
                          <a:pt x="2079" y="116"/>
                        </a:lnTo>
                        <a:close/>
                        <a:moveTo>
                          <a:pt x="2158" y="1"/>
                        </a:moveTo>
                        <a:lnTo>
                          <a:pt x="19" y="153"/>
                        </a:lnTo>
                        <a:lnTo>
                          <a:pt x="19" y="195"/>
                        </a:lnTo>
                        <a:lnTo>
                          <a:pt x="0" y="1886"/>
                        </a:lnTo>
                        <a:lnTo>
                          <a:pt x="19" y="1886"/>
                        </a:lnTo>
                        <a:cubicBezTo>
                          <a:pt x="19" y="1886"/>
                          <a:pt x="291" y="2482"/>
                          <a:pt x="1040" y="2482"/>
                        </a:cubicBezTo>
                        <a:cubicBezTo>
                          <a:pt x="1811" y="2463"/>
                          <a:pt x="2468" y="1715"/>
                          <a:pt x="2468" y="1715"/>
                        </a:cubicBezTo>
                        <a:lnTo>
                          <a:pt x="2486" y="1696"/>
                        </a:lnTo>
                        <a:lnTo>
                          <a:pt x="215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5912732" y="1966174"/>
                    <a:ext cx="1233468" cy="1692042"/>
                  </a:xfrm>
                  <a:custGeom>
                    <a:avLst/>
                    <a:gdLst/>
                    <a:ahLst/>
                    <a:cxnLst/>
                    <a:rect l="l" t="t" r="r" b="b"/>
                    <a:pathLst>
                      <a:path w="7704" h="10568" extrusionOk="0">
                        <a:moveTo>
                          <a:pt x="3697" y="97"/>
                        </a:moveTo>
                        <a:lnTo>
                          <a:pt x="3697" y="116"/>
                        </a:lnTo>
                        <a:lnTo>
                          <a:pt x="3734" y="116"/>
                        </a:lnTo>
                        <a:cubicBezTo>
                          <a:pt x="3762" y="115"/>
                          <a:pt x="3790" y="115"/>
                          <a:pt x="3818" y="115"/>
                        </a:cubicBezTo>
                        <a:cubicBezTo>
                          <a:pt x="4934" y="115"/>
                          <a:pt x="6531" y="462"/>
                          <a:pt x="6585" y="462"/>
                        </a:cubicBezTo>
                        <a:cubicBezTo>
                          <a:pt x="6604" y="499"/>
                          <a:pt x="6761" y="1349"/>
                          <a:pt x="6913" y="2292"/>
                        </a:cubicBezTo>
                        <a:cubicBezTo>
                          <a:pt x="6992" y="2791"/>
                          <a:pt x="7066" y="3290"/>
                          <a:pt x="7126" y="3715"/>
                        </a:cubicBezTo>
                        <a:cubicBezTo>
                          <a:pt x="7181" y="4140"/>
                          <a:pt x="7200" y="4487"/>
                          <a:pt x="7200" y="4639"/>
                        </a:cubicBezTo>
                        <a:cubicBezTo>
                          <a:pt x="7163" y="4967"/>
                          <a:pt x="7066" y="5217"/>
                          <a:pt x="6969" y="5429"/>
                        </a:cubicBezTo>
                        <a:cubicBezTo>
                          <a:pt x="6853" y="5660"/>
                          <a:pt x="6761" y="5854"/>
                          <a:pt x="6761" y="6044"/>
                        </a:cubicBezTo>
                        <a:cubicBezTo>
                          <a:pt x="6761" y="6104"/>
                          <a:pt x="6761" y="6201"/>
                          <a:pt x="6779" y="6335"/>
                        </a:cubicBezTo>
                        <a:cubicBezTo>
                          <a:pt x="6798" y="6488"/>
                          <a:pt x="6835" y="6663"/>
                          <a:pt x="6876" y="6853"/>
                        </a:cubicBezTo>
                        <a:cubicBezTo>
                          <a:pt x="6950" y="7259"/>
                          <a:pt x="7066" y="7740"/>
                          <a:pt x="7163" y="8220"/>
                        </a:cubicBezTo>
                        <a:cubicBezTo>
                          <a:pt x="7375" y="9163"/>
                          <a:pt x="7588" y="10031"/>
                          <a:pt x="7588" y="10068"/>
                        </a:cubicBezTo>
                        <a:cubicBezTo>
                          <a:pt x="7569" y="10087"/>
                          <a:pt x="7181" y="10263"/>
                          <a:pt x="6488" y="10360"/>
                        </a:cubicBezTo>
                        <a:cubicBezTo>
                          <a:pt x="5777" y="10475"/>
                          <a:pt x="5643" y="10475"/>
                          <a:pt x="4931" y="10475"/>
                        </a:cubicBezTo>
                        <a:cubicBezTo>
                          <a:pt x="4566" y="10475"/>
                          <a:pt x="4178" y="10433"/>
                          <a:pt x="3891" y="10397"/>
                        </a:cubicBezTo>
                        <a:lnTo>
                          <a:pt x="3873" y="10397"/>
                        </a:lnTo>
                        <a:cubicBezTo>
                          <a:pt x="3600" y="10433"/>
                          <a:pt x="3198" y="10475"/>
                          <a:pt x="2773" y="10475"/>
                        </a:cubicBezTo>
                        <a:cubicBezTo>
                          <a:pt x="2062" y="10475"/>
                          <a:pt x="1928" y="10475"/>
                          <a:pt x="1193" y="10360"/>
                        </a:cubicBezTo>
                        <a:cubicBezTo>
                          <a:pt x="500" y="10263"/>
                          <a:pt x="135" y="10087"/>
                          <a:pt x="116" y="10068"/>
                        </a:cubicBezTo>
                        <a:cubicBezTo>
                          <a:pt x="116" y="10031"/>
                          <a:pt x="329" y="9163"/>
                          <a:pt x="541" y="8220"/>
                        </a:cubicBezTo>
                        <a:cubicBezTo>
                          <a:pt x="638" y="7740"/>
                          <a:pt x="754" y="7259"/>
                          <a:pt x="828" y="6853"/>
                        </a:cubicBezTo>
                        <a:cubicBezTo>
                          <a:pt x="870" y="6663"/>
                          <a:pt x="888" y="6488"/>
                          <a:pt x="906" y="6335"/>
                        </a:cubicBezTo>
                        <a:cubicBezTo>
                          <a:pt x="943" y="6201"/>
                          <a:pt x="943" y="6104"/>
                          <a:pt x="943" y="6044"/>
                        </a:cubicBezTo>
                        <a:cubicBezTo>
                          <a:pt x="925" y="5854"/>
                          <a:pt x="828" y="5660"/>
                          <a:pt x="731" y="5429"/>
                        </a:cubicBezTo>
                        <a:cubicBezTo>
                          <a:pt x="638" y="5217"/>
                          <a:pt x="541" y="4967"/>
                          <a:pt x="500" y="4639"/>
                        </a:cubicBezTo>
                        <a:cubicBezTo>
                          <a:pt x="481" y="4487"/>
                          <a:pt x="523" y="4140"/>
                          <a:pt x="578" y="3715"/>
                        </a:cubicBezTo>
                        <a:cubicBezTo>
                          <a:pt x="638" y="3290"/>
                          <a:pt x="712" y="2791"/>
                          <a:pt x="791" y="2292"/>
                        </a:cubicBezTo>
                        <a:cubicBezTo>
                          <a:pt x="943" y="1349"/>
                          <a:pt x="1101" y="499"/>
                          <a:pt x="1119" y="462"/>
                        </a:cubicBezTo>
                        <a:cubicBezTo>
                          <a:pt x="1156" y="462"/>
                          <a:pt x="2542" y="116"/>
                          <a:pt x="3642" y="97"/>
                        </a:cubicBezTo>
                        <a:close/>
                        <a:moveTo>
                          <a:pt x="3642" y="0"/>
                        </a:moveTo>
                        <a:cubicBezTo>
                          <a:pt x="2505" y="19"/>
                          <a:pt x="1059" y="384"/>
                          <a:pt x="1059" y="384"/>
                        </a:cubicBezTo>
                        <a:lnTo>
                          <a:pt x="1022" y="384"/>
                        </a:lnTo>
                        <a:lnTo>
                          <a:pt x="1022" y="425"/>
                        </a:lnTo>
                        <a:cubicBezTo>
                          <a:pt x="1022" y="425"/>
                          <a:pt x="846" y="1308"/>
                          <a:pt x="694" y="2292"/>
                        </a:cubicBezTo>
                        <a:cubicBezTo>
                          <a:pt x="597" y="2773"/>
                          <a:pt x="523" y="3272"/>
                          <a:pt x="481" y="3715"/>
                        </a:cubicBezTo>
                        <a:cubicBezTo>
                          <a:pt x="426" y="4140"/>
                          <a:pt x="384" y="4487"/>
                          <a:pt x="407" y="4658"/>
                        </a:cubicBezTo>
                        <a:cubicBezTo>
                          <a:pt x="444" y="4986"/>
                          <a:pt x="541" y="5254"/>
                          <a:pt x="657" y="5466"/>
                        </a:cubicBezTo>
                        <a:cubicBezTo>
                          <a:pt x="754" y="5697"/>
                          <a:pt x="828" y="5873"/>
                          <a:pt x="846" y="6062"/>
                        </a:cubicBezTo>
                        <a:cubicBezTo>
                          <a:pt x="846" y="6086"/>
                          <a:pt x="828" y="6201"/>
                          <a:pt x="809" y="6335"/>
                        </a:cubicBezTo>
                        <a:cubicBezTo>
                          <a:pt x="791" y="6469"/>
                          <a:pt x="772" y="6640"/>
                          <a:pt x="731" y="6834"/>
                        </a:cubicBezTo>
                        <a:cubicBezTo>
                          <a:pt x="638" y="7241"/>
                          <a:pt x="541" y="7721"/>
                          <a:pt x="426" y="8202"/>
                        </a:cubicBezTo>
                        <a:cubicBezTo>
                          <a:pt x="213" y="9163"/>
                          <a:pt x="1" y="10087"/>
                          <a:pt x="1" y="10087"/>
                        </a:cubicBezTo>
                        <a:lnTo>
                          <a:pt x="1" y="10129"/>
                        </a:lnTo>
                        <a:lnTo>
                          <a:pt x="38" y="10147"/>
                        </a:lnTo>
                        <a:cubicBezTo>
                          <a:pt x="38" y="10147"/>
                          <a:pt x="463" y="10360"/>
                          <a:pt x="1193" y="10452"/>
                        </a:cubicBezTo>
                        <a:cubicBezTo>
                          <a:pt x="1909" y="10567"/>
                          <a:pt x="2062" y="10567"/>
                          <a:pt x="2773" y="10567"/>
                        </a:cubicBezTo>
                        <a:cubicBezTo>
                          <a:pt x="3198" y="10567"/>
                          <a:pt x="3600" y="10531"/>
                          <a:pt x="3873" y="10494"/>
                        </a:cubicBezTo>
                        <a:cubicBezTo>
                          <a:pt x="4178" y="10531"/>
                          <a:pt x="4566" y="10567"/>
                          <a:pt x="4931" y="10567"/>
                        </a:cubicBezTo>
                        <a:cubicBezTo>
                          <a:pt x="5643" y="10567"/>
                          <a:pt x="5795" y="10567"/>
                          <a:pt x="6507" y="10452"/>
                        </a:cubicBezTo>
                        <a:cubicBezTo>
                          <a:pt x="7241" y="10360"/>
                          <a:pt x="7662" y="10147"/>
                          <a:pt x="7662" y="10147"/>
                        </a:cubicBezTo>
                        <a:lnTo>
                          <a:pt x="7703" y="10129"/>
                        </a:lnTo>
                        <a:lnTo>
                          <a:pt x="7703" y="10087"/>
                        </a:lnTo>
                        <a:cubicBezTo>
                          <a:pt x="7703" y="10087"/>
                          <a:pt x="7472" y="9163"/>
                          <a:pt x="7260" y="8202"/>
                        </a:cubicBezTo>
                        <a:cubicBezTo>
                          <a:pt x="7163" y="7721"/>
                          <a:pt x="7047" y="7241"/>
                          <a:pt x="6969" y="6834"/>
                        </a:cubicBezTo>
                        <a:cubicBezTo>
                          <a:pt x="6932" y="6640"/>
                          <a:pt x="6913" y="6469"/>
                          <a:pt x="6895" y="6335"/>
                        </a:cubicBezTo>
                        <a:cubicBezTo>
                          <a:pt x="6853" y="6201"/>
                          <a:pt x="6853" y="6086"/>
                          <a:pt x="6853" y="6062"/>
                        </a:cubicBezTo>
                        <a:cubicBezTo>
                          <a:pt x="6876" y="5873"/>
                          <a:pt x="6950" y="5697"/>
                          <a:pt x="7047" y="5466"/>
                        </a:cubicBezTo>
                        <a:cubicBezTo>
                          <a:pt x="7144" y="5254"/>
                          <a:pt x="7260" y="4986"/>
                          <a:pt x="7297" y="4658"/>
                        </a:cubicBezTo>
                        <a:cubicBezTo>
                          <a:pt x="7315" y="4487"/>
                          <a:pt x="7278" y="4140"/>
                          <a:pt x="7223" y="3715"/>
                        </a:cubicBezTo>
                        <a:cubicBezTo>
                          <a:pt x="7163" y="3272"/>
                          <a:pt x="7084" y="2773"/>
                          <a:pt x="7010" y="2292"/>
                        </a:cubicBezTo>
                        <a:cubicBezTo>
                          <a:pt x="6853" y="1308"/>
                          <a:pt x="6682" y="425"/>
                          <a:pt x="6682" y="425"/>
                        </a:cubicBezTo>
                        <a:lnTo>
                          <a:pt x="6682" y="384"/>
                        </a:lnTo>
                        <a:lnTo>
                          <a:pt x="6645" y="384"/>
                        </a:lnTo>
                        <a:cubicBezTo>
                          <a:pt x="6645" y="384"/>
                          <a:pt x="4931" y="19"/>
                          <a:pt x="3794" y="19"/>
                        </a:cubicBezTo>
                        <a:lnTo>
                          <a:pt x="379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6322610" y="1974980"/>
                    <a:ext cx="419642" cy="1674911"/>
                  </a:xfrm>
                  <a:custGeom>
                    <a:avLst/>
                    <a:gdLst/>
                    <a:ahLst/>
                    <a:cxnLst/>
                    <a:rect l="l" t="t" r="r" b="b"/>
                    <a:pathLst>
                      <a:path w="2621" h="10461" extrusionOk="0">
                        <a:moveTo>
                          <a:pt x="1082" y="1"/>
                        </a:moveTo>
                        <a:cubicBezTo>
                          <a:pt x="735" y="1"/>
                          <a:pt x="347" y="42"/>
                          <a:pt x="1" y="79"/>
                        </a:cubicBezTo>
                        <a:lnTo>
                          <a:pt x="1" y="10457"/>
                        </a:lnTo>
                        <a:lnTo>
                          <a:pt x="213" y="10457"/>
                        </a:lnTo>
                        <a:cubicBezTo>
                          <a:pt x="271" y="10460"/>
                          <a:pt x="328" y="10461"/>
                          <a:pt x="385" y="10461"/>
                        </a:cubicBezTo>
                        <a:cubicBezTo>
                          <a:pt x="745" y="10461"/>
                          <a:pt x="1077" y="10414"/>
                          <a:pt x="1313" y="10378"/>
                        </a:cubicBezTo>
                        <a:cubicBezTo>
                          <a:pt x="1576" y="10414"/>
                          <a:pt x="1902" y="10461"/>
                          <a:pt x="2221" y="10461"/>
                        </a:cubicBezTo>
                        <a:cubicBezTo>
                          <a:pt x="2271" y="10461"/>
                          <a:pt x="2321" y="10460"/>
                          <a:pt x="2371" y="10457"/>
                        </a:cubicBezTo>
                        <a:lnTo>
                          <a:pt x="2620" y="10457"/>
                        </a:lnTo>
                        <a:lnTo>
                          <a:pt x="2620" y="116"/>
                        </a:lnTo>
                        <a:cubicBezTo>
                          <a:pt x="2140" y="61"/>
                          <a:pt x="1618" y="1"/>
                          <a:pt x="1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6313804" y="1966174"/>
                    <a:ext cx="437254" cy="1692042"/>
                  </a:xfrm>
                  <a:custGeom>
                    <a:avLst/>
                    <a:gdLst/>
                    <a:ahLst/>
                    <a:cxnLst/>
                    <a:rect l="l" t="t" r="r" b="b"/>
                    <a:pathLst>
                      <a:path w="2731" h="10568" extrusionOk="0">
                        <a:moveTo>
                          <a:pt x="1192" y="97"/>
                        </a:moveTo>
                        <a:lnTo>
                          <a:pt x="1192" y="116"/>
                        </a:lnTo>
                        <a:lnTo>
                          <a:pt x="1229" y="116"/>
                        </a:lnTo>
                        <a:cubicBezTo>
                          <a:pt x="1286" y="113"/>
                          <a:pt x="1344" y="112"/>
                          <a:pt x="1403" y="112"/>
                        </a:cubicBezTo>
                        <a:cubicBezTo>
                          <a:pt x="1787" y="112"/>
                          <a:pt x="2218" y="161"/>
                          <a:pt x="2639" y="213"/>
                        </a:cubicBezTo>
                        <a:lnTo>
                          <a:pt x="2639" y="10475"/>
                        </a:lnTo>
                        <a:lnTo>
                          <a:pt x="2426" y="10475"/>
                        </a:lnTo>
                        <a:cubicBezTo>
                          <a:pt x="2061" y="10475"/>
                          <a:pt x="1673" y="10433"/>
                          <a:pt x="1386" y="10397"/>
                        </a:cubicBezTo>
                        <a:lnTo>
                          <a:pt x="1368" y="10397"/>
                        </a:lnTo>
                        <a:cubicBezTo>
                          <a:pt x="1095" y="10433"/>
                          <a:pt x="693" y="10475"/>
                          <a:pt x="268" y="10475"/>
                        </a:cubicBezTo>
                        <a:lnTo>
                          <a:pt x="97" y="10475"/>
                        </a:lnTo>
                        <a:lnTo>
                          <a:pt x="97" y="194"/>
                        </a:lnTo>
                        <a:cubicBezTo>
                          <a:pt x="444" y="134"/>
                          <a:pt x="809" y="97"/>
                          <a:pt x="1137" y="97"/>
                        </a:cubicBezTo>
                        <a:close/>
                        <a:moveTo>
                          <a:pt x="1137" y="0"/>
                        </a:moveTo>
                        <a:cubicBezTo>
                          <a:pt x="790" y="0"/>
                          <a:pt x="402" y="37"/>
                          <a:pt x="37" y="97"/>
                        </a:cubicBezTo>
                        <a:lnTo>
                          <a:pt x="0" y="97"/>
                        </a:lnTo>
                        <a:lnTo>
                          <a:pt x="0" y="10512"/>
                        </a:lnTo>
                        <a:lnTo>
                          <a:pt x="0" y="10549"/>
                        </a:lnTo>
                        <a:lnTo>
                          <a:pt x="37" y="10567"/>
                        </a:lnTo>
                        <a:lnTo>
                          <a:pt x="268" y="10567"/>
                        </a:lnTo>
                        <a:cubicBezTo>
                          <a:pt x="693" y="10567"/>
                          <a:pt x="1095" y="10531"/>
                          <a:pt x="1368" y="10494"/>
                        </a:cubicBezTo>
                        <a:cubicBezTo>
                          <a:pt x="1673" y="10531"/>
                          <a:pt x="2061" y="10567"/>
                          <a:pt x="2426" y="10567"/>
                        </a:cubicBezTo>
                        <a:lnTo>
                          <a:pt x="2731" y="10567"/>
                        </a:lnTo>
                        <a:lnTo>
                          <a:pt x="2731" y="10512"/>
                        </a:lnTo>
                        <a:lnTo>
                          <a:pt x="2731" y="134"/>
                        </a:lnTo>
                        <a:lnTo>
                          <a:pt x="2694" y="116"/>
                        </a:lnTo>
                        <a:cubicBezTo>
                          <a:pt x="2213" y="56"/>
                          <a:pt x="1714" y="19"/>
                          <a:pt x="1289" y="19"/>
                        </a:cubicBezTo>
                        <a:lnTo>
                          <a:pt x="128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6264171" y="1960250"/>
                    <a:ext cx="58599" cy="1713497"/>
                  </a:xfrm>
                  <a:custGeom>
                    <a:avLst/>
                    <a:gdLst/>
                    <a:ahLst/>
                    <a:cxnLst/>
                    <a:rect l="l" t="t" r="r" b="b"/>
                    <a:pathLst>
                      <a:path w="366" h="10702" extrusionOk="0">
                        <a:moveTo>
                          <a:pt x="153" y="0"/>
                        </a:moveTo>
                        <a:cubicBezTo>
                          <a:pt x="61" y="0"/>
                          <a:pt x="1" y="74"/>
                          <a:pt x="1" y="153"/>
                        </a:cubicBezTo>
                        <a:lnTo>
                          <a:pt x="1" y="10549"/>
                        </a:lnTo>
                        <a:cubicBezTo>
                          <a:pt x="1" y="10628"/>
                          <a:pt x="61" y="10702"/>
                          <a:pt x="153" y="10702"/>
                        </a:cubicBezTo>
                        <a:lnTo>
                          <a:pt x="213" y="10702"/>
                        </a:lnTo>
                        <a:cubicBezTo>
                          <a:pt x="292" y="10702"/>
                          <a:pt x="366" y="10628"/>
                          <a:pt x="366" y="10549"/>
                        </a:cubicBezTo>
                        <a:lnTo>
                          <a:pt x="366" y="153"/>
                        </a:lnTo>
                        <a:cubicBezTo>
                          <a:pt x="366" y="74"/>
                          <a:pt x="292" y="0"/>
                          <a:pt x="2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6255365" y="1953525"/>
                    <a:ext cx="74130" cy="1729828"/>
                  </a:xfrm>
                  <a:custGeom>
                    <a:avLst/>
                    <a:gdLst/>
                    <a:ahLst/>
                    <a:cxnLst/>
                    <a:rect l="l" t="t" r="r" b="b"/>
                    <a:pathLst>
                      <a:path w="463" h="10804" extrusionOk="0">
                        <a:moveTo>
                          <a:pt x="268" y="98"/>
                        </a:moveTo>
                        <a:cubicBezTo>
                          <a:pt x="324" y="98"/>
                          <a:pt x="365" y="135"/>
                          <a:pt x="365" y="195"/>
                        </a:cubicBezTo>
                        <a:lnTo>
                          <a:pt x="365" y="10591"/>
                        </a:lnTo>
                        <a:cubicBezTo>
                          <a:pt x="365" y="10646"/>
                          <a:pt x="324" y="10688"/>
                          <a:pt x="268" y="10688"/>
                        </a:cubicBezTo>
                        <a:lnTo>
                          <a:pt x="208" y="10688"/>
                        </a:lnTo>
                        <a:cubicBezTo>
                          <a:pt x="153" y="10688"/>
                          <a:pt x="93" y="10646"/>
                          <a:pt x="93" y="10591"/>
                        </a:cubicBezTo>
                        <a:lnTo>
                          <a:pt x="93" y="195"/>
                        </a:lnTo>
                        <a:cubicBezTo>
                          <a:pt x="93" y="135"/>
                          <a:pt x="153" y="98"/>
                          <a:pt x="208" y="98"/>
                        </a:cubicBezTo>
                        <a:close/>
                        <a:moveTo>
                          <a:pt x="208" y="1"/>
                        </a:moveTo>
                        <a:cubicBezTo>
                          <a:pt x="93" y="1"/>
                          <a:pt x="0" y="98"/>
                          <a:pt x="0" y="195"/>
                        </a:cubicBezTo>
                        <a:lnTo>
                          <a:pt x="0" y="10591"/>
                        </a:lnTo>
                        <a:cubicBezTo>
                          <a:pt x="0" y="10707"/>
                          <a:pt x="93" y="10804"/>
                          <a:pt x="208" y="10804"/>
                        </a:cubicBezTo>
                        <a:lnTo>
                          <a:pt x="268" y="10804"/>
                        </a:lnTo>
                        <a:cubicBezTo>
                          <a:pt x="384" y="10804"/>
                          <a:pt x="462" y="10707"/>
                          <a:pt x="462" y="10591"/>
                        </a:cubicBezTo>
                        <a:lnTo>
                          <a:pt x="462" y="195"/>
                        </a:lnTo>
                        <a:cubicBezTo>
                          <a:pt x="462" y="98"/>
                          <a:pt x="384" y="1"/>
                          <a:pt x="26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6742094" y="1960250"/>
                    <a:ext cx="58599" cy="1713497"/>
                  </a:xfrm>
                  <a:custGeom>
                    <a:avLst/>
                    <a:gdLst/>
                    <a:ahLst/>
                    <a:cxnLst/>
                    <a:rect l="l" t="t" r="r" b="b"/>
                    <a:pathLst>
                      <a:path w="366" h="10702" extrusionOk="0">
                        <a:moveTo>
                          <a:pt x="153" y="0"/>
                        </a:moveTo>
                        <a:cubicBezTo>
                          <a:pt x="79" y="0"/>
                          <a:pt x="0" y="74"/>
                          <a:pt x="0" y="153"/>
                        </a:cubicBezTo>
                        <a:lnTo>
                          <a:pt x="0" y="10549"/>
                        </a:lnTo>
                        <a:cubicBezTo>
                          <a:pt x="0" y="10628"/>
                          <a:pt x="79" y="10702"/>
                          <a:pt x="153" y="10702"/>
                        </a:cubicBezTo>
                        <a:lnTo>
                          <a:pt x="213" y="10702"/>
                        </a:lnTo>
                        <a:cubicBezTo>
                          <a:pt x="310" y="10702"/>
                          <a:pt x="366" y="10628"/>
                          <a:pt x="366" y="10549"/>
                        </a:cubicBezTo>
                        <a:lnTo>
                          <a:pt x="366" y="153"/>
                        </a:lnTo>
                        <a:cubicBezTo>
                          <a:pt x="366" y="74"/>
                          <a:pt x="310"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6736170" y="1953525"/>
                    <a:ext cx="74130" cy="1729828"/>
                  </a:xfrm>
                  <a:custGeom>
                    <a:avLst/>
                    <a:gdLst/>
                    <a:ahLst/>
                    <a:cxnLst/>
                    <a:rect l="l" t="t" r="r" b="b"/>
                    <a:pathLst>
                      <a:path w="463" h="10804" extrusionOk="0">
                        <a:moveTo>
                          <a:pt x="250" y="98"/>
                        </a:moveTo>
                        <a:cubicBezTo>
                          <a:pt x="305" y="98"/>
                          <a:pt x="366" y="135"/>
                          <a:pt x="366" y="195"/>
                        </a:cubicBezTo>
                        <a:lnTo>
                          <a:pt x="366" y="10591"/>
                        </a:lnTo>
                        <a:cubicBezTo>
                          <a:pt x="366" y="10646"/>
                          <a:pt x="305" y="10688"/>
                          <a:pt x="250" y="10688"/>
                        </a:cubicBezTo>
                        <a:lnTo>
                          <a:pt x="190" y="10688"/>
                        </a:lnTo>
                        <a:cubicBezTo>
                          <a:pt x="135" y="10688"/>
                          <a:pt x="93" y="10646"/>
                          <a:pt x="93" y="10591"/>
                        </a:cubicBezTo>
                        <a:lnTo>
                          <a:pt x="93" y="195"/>
                        </a:lnTo>
                        <a:cubicBezTo>
                          <a:pt x="93" y="135"/>
                          <a:pt x="135" y="98"/>
                          <a:pt x="190" y="98"/>
                        </a:cubicBezTo>
                        <a:close/>
                        <a:moveTo>
                          <a:pt x="190" y="1"/>
                        </a:moveTo>
                        <a:cubicBezTo>
                          <a:pt x="74" y="1"/>
                          <a:pt x="1" y="98"/>
                          <a:pt x="1" y="195"/>
                        </a:cubicBezTo>
                        <a:lnTo>
                          <a:pt x="1" y="10591"/>
                        </a:lnTo>
                        <a:cubicBezTo>
                          <a:pt x="1" y="10707"/>
                          <a:pt x="74" y="10804"/>
                          <a:pt x="190" y="10804"/>
                        </a:cubicBezTo>
                        <a:lnTo>
                          <a:pt x="250" y="10804"/>
                        </a:lnTo>
                        <a:cubicBezTo>
                          <a:pt x="366" y="10804"/>
                          <a:pt x="463" y="10707"/>
                          <a:pt x="463" y="10591"/>
                        </a:cubicBezTo>
                        <a:lnTo>
                          <a:pt x="463" y="195"/>
                        </a:lnTo>
                        <a:cubicBezTo>
                          <a:pt x="463" y="98"/>
                          <a:pt x="366" y="1"/>
                          <a:pt x="25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6742094" y="1993552"/>
                    <a:ext cx="58599" cy="1655858"/>
                  </a:xfrm>
                  <a:custGeom>
                    <a:avLst/>
                    <a:gdLst/>
                    <a:ahLst/>
                    <a:cxnLst/>
                    <a:rect l="l" t="t" r="r" b="b"/>
                    <a:pathLst>
                      <a:path w="366" h="10342" extrusionOk="0">
                        <a:moveTo>
                          <a:pt x="0" y="0"/>
                        </a:moveTo>
                        <a:lnTo>
                          <a:pt x="0" y="10341"/>
                        </a:lnTo>
                        <a:lnTo>
                          <a:pt x="366" y="10341"/>
                        </a:lnTo>
                        <a:lnTo>
                          <a:pt x="366" y="60"/>
                        </a:lnTo>
                        <a:cubicBezTo>
                          <a:pt x="250" y="42"/>
                          <a:pt x="134" y="2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6736170" y="1984586"/>
                    <a:ext cx="74130" cy="1673630"/>
                  </a:xfrm>
                  <a:custGeom>
                    <a:avLst/>
                    <a:gdLst/>
                    <a:ahLst/>
                    <a:cxnLst/>
                    <a:rect l="l" t="t" r="r" b="b"/>
                    <a:pathLst>
                      <a:path w="463" h="10453" extrusionOk="0">
                        <a:moveTo>
                          <a:pt x="93" y="116"/>
                        </a:moveTo>
                        <a:cubicBezTo>
                          <a:pt x="190" y="135"/>
                          <a:pt x="269" y="135"/>
                          <a:pt x="366" y="153"/>
                        </a:cubicBezTo>
                        <a:lnTo>
                          <a:pt x="366" y="10337"/>
                        </a:lnTo>
                        <a:cubicBezTo>
                          <a:pt x="269" y="10360"/>
                          <a:pt x="190" y="10360"/>
                          <a:pt x="93" y="10360"/>
                        </a:cubicBezTo>
                        <a:lnTo>
                          <a:pt x="93" y="116"/>
                        </a:lnTo>
                        <a:close/>
                        <a:moveTo>
                          <a:pt x="1" y="1"/>
                        </a:moveTo>
                        <a:lnTo>
                          <a:pt x="1" y="56"/>
                        </a:lnTo>
                        <a:lnTo>
                          <a:pt x="1" y="10397"/>
                        </a:lnTo>
                        <a:lnTo>
                          <a:pt x="1" y="10416"/>
                        </a:lnTo>
                        <a:lnTo>
                          <a:pt x="1" y="10452"/>
                        </a:lnTo>
                        <a:lnTo>
                          <a:pt x="403" y="10452"/>
                        </a:lnTo>
                        <a:lnTo>
                          <a:pt x="463" y="10434"/>
                        </a:lnTo>
                        <a:lnTo>
                          <a:pt x="463" y="10397"/>
                        </a:lnTo>
                        <a:lnTo>
                          <a:pt x="463" y="79"/>
                        </a:lnTo>
                        <a:lnTo>
                          <a:pt x="421" y="56"/>
                        </a:lnTo>
                        <a:cubicBezTo>
                          <a:pt x="287" y="38"/>
                          <a:pt x="171" y="19"/>
                          <a:pt x="5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7016520" y="2634949"/>
                    <a:ext cx="40187" cy="113998"/>
                  </a:xfrm>
                  <a:custGeom>
                    <a:avLst/>
                    <a:gdLst/>
                    <a:ahLst/>
                    <a:cxnLst/>
                    <a:rect l="l" t="t" r="r" b="b"/>
                    <a:pathLst>
                      <a:path w="251" h="712" extrusionOk="0">
                        <a:moveTo>
                          <a:pt x="153" y="0"/>
                        </a:moveTo>
                        <a:cubicBezTo>
                          <a:pt x="135" y="0"/>
                          <a:pt x="116" y="19"/>
                          <a:pt x="116" y="60"/>
                        </a:cubicBezTo>
                        <a:cubicBezTo>
                          <a:pt x="153" y="250"/>
                          <a:pt x="75" y="444"/>
                          <a:pt x="19" y="638"/>
                        </a:cubicBezTo>
                        <a:cubicBezTo>
                          <a:pt x="1" y="675"/>
                          <a:pt x="19" y="693"/>
                          <a:pt x="38" y="712"/>
                        </a:cubicBezTo>
                        <a:cubicBezTo>
                          <a:pt x="75" y="712"/>
                          <a:pt x="98" y="693"/>
                          <a:pt x="98" y="675"/>
                        </a:cubicBezTo>
                        <a:cubicBezTo>
                          <a:pt x="172" y="481"/>
                          <a:pt x="250" y="268"/>
                          <a:pt x="213" y="37"/>
                        </a:cubicBezTo>
                        <a:cubicBezTo>
                          <a:pt x="213" y="19"/>
                          <a:pt x="172" y="0"/>
                          <a:pt x="15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5127080" y="3162028"/>
                    <a:ext cx="1531588" cy="1269993"/>
                  </a:xfrm>
                  <a:custGeom>
                    <a:avLst/>
                    <a:gdLst/>
                    <a:ahLst/>
                    <a:cxnLst/>
                    <a:rect l="l" t="t" r="r" b="b"/>
                    <a:pathLst>
                      <a:path w="9566" h="7932" extrusionOk="0">
                        <a:moveTo>
                          <a:pt x="2339" y="0"/>
                        </a:moveTo>
                        <a:cubicBezTo>
                          <a:pt x="1455" y="0"/>
                          <a:pt x="696" y="580"/>
                          <a:pt x="384" y="1426"/>
                        </a:cubicBezTo>
                        <a:cubicBezTo>
                          <a:pt x="1" y="2484"/>
                          <a:pt x="3522" y="5469"/>
                          <a:pt x="4330" y="6083"/>
                        </a:cubicBezTo>
                        <a:cubicBezTo>
                          <a:pt x="5120" y="6721"/>
                          <a:pt x="6987" y="7932"/>
                          <a:pt x="6987" y="7932"/>
                        </a:cubicBezTo>
                        <a:cubicBezTo>
                          <a:pt x="6987" y="7932"/>
                          <a:pt x="7814" y="7299"/>
                          <a:pt x="8701" y="5912"/>
                        </a:cubicBezTo>
                        <a:cubicBezTo>
                          <a:pt x="9565" y="4526"/>
                          <a:pt x="9510" y="3214"/>
                          <a:pt x="9510" y="3214"/>
                        </a:cubicBezTo>
                        <a:cubicBezTo>
                          <a:pt x="9510" y="3214"/>
                          <a:pt x="4099" y="442"/>
                          <a:pt x="2963" y="95"/>
                        </a:cubicBezTo>
                        <a:cubicBezTo>
                          <a:pt x="2751" y="31"/>
                          <a:pt x="2542" y="0"/>
                          <a:pt x="2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5164065" y="3153382"/>
                    <a:ext cx="1504210" cy="1288245"/>
                  </a:xfrm>
                  <a:custGeom>
                    <a:avLst/>
                    <a:gdLst/>
                    <a:ahLst/>
                    <a:cxnLst/>
                    <a:rect l="l" t="t" r="r" b="b"/>
                    <a:pathLst>
                      <a:path w="9395" h="8046" extrusionOk="0">
                        <a:moveTo>
                          <a:pt x="2085" y="106"/>
                        </a:moveTo>
                        <a:cubicBezTo>
                          <a:pt x="2288" y="106"/>
                          <a:pt x="2508" y="130"/>
                          <a:pt x="2713" y="191"/>
                        </a:cubicBezTo>
                        <a:cubicBezTo>
                          <a:pt x="2981" y="288"/>
                          <a:pt x="3540" y="519"/>
                          <a:pt x="4215" y="824"/>
                        </a:cubicBezTo>
                        <a:cubicBezTo>
                          <a:pt x="4871" y="1133"/>
                          <a:pt x="5661" y="1517"/>
                          <a:pt x="6410" y="1882"/>
                        </a:cubicBezTo>
                        <a:cubicBezTo>
                          <a:pt x="7874" y="2616"/>
                          <a:pt x="9182" y="3291"/>
                          <a:pt x="9219" y="3310"/>
                        </a:cubicBezTo>
                        <a:cubicBezTo>
                          <a:pt x="9219" y="3347"/>
                          <a:pt x="9279" y="4599"/>
                          <a:pt x="8410" y="5925"/>
                        </a:cubicBezTo>
                        <a:cubicBezTo>
                          <a:pt x="7565" y="7274"/>
                          <a:pt x="6793" y="7889"/>
                          <a:pt x="6738" y="7930"/>
                        </a:cubicBezTo>
                        <a:cubicBezTo>
                          <a:pt x="6701" y="7889"/>
                          <a:pt x="4908" y="6715"/>
                          <a:pt x="4118" y="6100"/>
                        </a:cubicBezTo>
                        <a:cubicBezTo>
                          <a:pt x="3734" y="5791"/>
                          <a:pt x="2635" y="4885"/>
                          <a:pt x="1710" y="3943"/>
                        </a:cubicBezTo>
                        <a:cubicBezTo>
                          <a:pt x="1248" y="3462"/>
                          <a:pt x="809" y="2963"/>
                          <a:pt x="537" y="2538"/>
                        </a:cubicBezTo>
                        <a:cubicBezTo>
                          <a:pt x="250" y="2113"/>
                          <a:pt x="116" y="1729"/>
                          <a:pt x="190" y="1498"/>
                        </a:cubicBezTo>
                        <a:cubicBezTo>
                          <a:pt x="481" y="727"/>
                          <a:pt x="1133" y="191"/>
                          <a:pt x="1904" y="112"/>
                        </a:cubicBezTo>
                        <a:cubicBezTo>
                          <a:pt x="1963" y="108"/>
                          <a:pt x="2023" y="106"/>
                          <a:pt x="2085" y="106"/>
                        </a:cubicBezTo>
                        <a:close/>
                        <a:moveTo>
                          <a:pt x="2119" y="1"/>
                        </a:moveTo>
                        <a:cubicBezTo>
                          <a:pt x="2047" y="1"/>
                          <a:pt x="1976" y="5"/>
                          <a:pt x="1904" y="15"/>
                        </a:cubicBezTo>
                        <a:cubicBezTo>
                          <a:pt x="1077" y="94"/>
                          <a:pt x="403" y="671"/>
                          <a:pt x="93" y="1461"/>
                        </a:cubicBezTo>
                        <a:cubicBezTo>
                          <a:pt x="1" y="1748"/>
                          <a:pt x="153" y="2154"/>
                          <a:pt x="440" y="2598"/>
                        </a:cubicBezTo>
                        <a:cubicBezTo>
                          <a:pt x="731" y="3037"/>
                          <a:pt x="1174" y="3522"/>
                          <a:pt x="1637" y="4003"/>
                        </a:cubicBezTo>
                        <a:cubicBezTo>
                          <a:pt x="2579" y="4964"/>
                          <a:pt x="3656" y="5869"/>
                          <a:pt x="4062" y="6179"/>
                        </a:cubicBezTo>
                        <a:cubicBezTo>
                          <a:pt x="4871" y="6812"/>
                          <a:pt x="6719" y="8027"/>
                          <a:pt x="6719" y="8027"/>
                        </a:cubicBezTo>
                        <a:lnTo>
                          <a:pt x="6756" y="8046"/>
                        </a:lnTo>
                        <a:lnTo>
                          <a:pt x="6775" y="8027"/>
                        </a:lnTo>
                        <a:cubicBezTo>
                          <a:pt x="6775" y="8027"/>
                          <a:pt x="7625" y="7371"/>
                          <a:pt x="8507" y="5985"/>
                        </a:cubicBezTo>
                        <a:cubicBezTo>
                          <a:pt x="9394" y="4599"/>
                          <a:pt x="9316" y="3268"/>
                          <a:pt x="9316" y="3268"/>
                        </a:cubicBezTo>
                        <a:lnTo>
                          <a:pt x="9316" y="3250"/>
                        </a:lnTo>
                        <a:lnTo>
                          <a:pt x="9297" y="3231"/>
                        </a:lnTo>
                        <a:cubicBezTo>
                          <a:pt x="9297" y="3231"/>
                          <a:pt x="7948" y="2538"/>
                          <a:pt x="6447" y="1808"/>
                        </a:cubicBezTo>
                        <a:cubicBezTo>
                          <a:pt x="5698" y="1420"/>
                          <a:pt x="4926" y="1055"/>
                          <a:pt x="4252" y="750"/>
                        </a:cubicBezTo>
                        <a:cubicBezTo>
                          <a:pt x="3582" y="440"/>
                          <a:pt x="3041" y="191"/>
                          <a:pt x="2750" y="94"/>
                        </a:cubicBezTo>
                        <a:cubicBezTo>
                          <a:pt x="2526" y="36"/>
                          <a:pt x="2319" y="1"/>
                          <a:pt x="21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5305441" y="3910697"/>
                    <a:ext cx="943353" cy="415966"/>
                  </a:xfrm>
                  <a:custGeom>
                    <a:avLst/>
                    <a:gdLst/>
                    <a:ahLst/>
                    <a:cxnLst/>
                    <a:rect l="l" t="t" r="r" b="b"/>
                    <a:pathLst>
                      <a:path w="5892" h="2598" extrusionOk="0">
                        <a:moveTo>
                          <a:pt x="5329" y="0"/>
                        </a:moveTo>
                        <a:cubicBezTo>
                          <a:pt x="4940" y="0"/>
                          <a:pt x="3955" y="202"/>
                          <a:pt x="3872" y="234"/>
                        </a:cubicBezTo>
                        <a:cubicBezTo>
                          <a:pt x="3794" y="271"/>
                          <a:pt x="3641" y="599"/>
                          <a:pt x="3600" y="659"/>
                        </a:cubicBezTo>
                        <a:cubicBezTo>
                          <a:pt x="3563" y="696"/>
                          <a:pt x="2639" y="756"/>
                          <a:pt x="2639" y="756"/>
                        </a:cubicBezTo>
                        <a:cubicBezTo>
                          <a:pt x="2639" y="756"/>
                          <a:pt x="1313" y="756"/>
                          <a:pt x="735" y="871"/>
                        </a:cubicBezTo>
                        <a:cubicBezTo>
                          <a:pt x="157" y="987"/>
                          <a:pt x="0" y="1255"/>
                          <a:pt x="19" y="1583"/>
                        </a:cubicBezTo>
                        <a:cubicBezTo>
                          <a:pt x="42" y="1888"/>
                          <a:pt x="310" y="2410"/>
                          <a:pt x="522" y="2489"/>
                        </a:cubicBezTo>
                        <a:cubicBezTo>
                          <a:pt x="629" y="2535"/>
                          <a:pt x="975" y="2597"/>
                          <a:pt x="1442" y="2597"/>
                        </a:cubicBezTo>
                        <a:cubicBezTo>
                          <a:pt x="1909" y="2597"/>
                          <a:pt x="2495" y="2535"/>
                          <a:pt x="3082" y="2331"/>
                        </a:cubicBezTo>
                        <a:cubicBezTo>
                          <a:pt x="4256" y="1929"/>
                          <a:pt x="4639" y="1948"/>
                          <a:pt x="5143" y="1541"/>
                        </a:cubicBezTo>
                        <a:cubicBezTo>
                          <a:pt x="5661" y="1139"/>
                          <a:pt x="5892" y="599"/>
                          <a:pt x="5892" y="599"/>
                        </a:cubicBezTo>
                        <a:cubicBezTo>
                          <a:pt x="5873" y="543"/>
                          <a:pt x="5642" y="137"/>
                          <a:pt x="5471" y="21"/>
                        </a:cubicBezTo>
                        <a:cubicBezTo>
                          <a:pt x="5448" y="7"/>
                          <a:pt x="5398" y="0"/>
                          <a:pt x="53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5299517" y="3905093"/>
                    <a:ext cx="958884" cy="428614"/>
                  </a:xfrm>
                  <a:custGeom>
                    <a:avLst/>
                    <a:gdLst/>
                    <a:ahLst/>
                    <a:cxnLst/>
                    <a:rect l="l" t="t" r="r" b="b"/>
                    <a:pathLst>
                      <a:path w="5989" h="2677" extrusionOk="0">
                        <a:moveTo>
                          <a:pt x="5393" y="98"/>
                        </a:moveTo>
                        <a:cubicBezTo>
                          <a:pt x="5448" y="98"/>
                          <a:pt x="5485" y="116"/>
                          <a:pt x="5485" y="116"/>
                        </a:cubicBezTo>
                        <a:cubicBezTo>
                          <a:pt x="5545" y="153"/>
                          <a:pt x="5661" y="269"/>
                          <a:pt x="5739" y="403"/>
                        </a:cubicBezTo>
                        <a:cubicBezTo>
                          <a:pt x="5776" y="463"/>
                          <a:pt x="5813" y="518"/>
                          <a:pt x="5832" y="560"/>
                        </a:cubicBezTo>
                        <a:cubicBezTo>
                          <a:pt x="5855" y="578"/>
                          <a:pt x="5855" y="597"/>
                          <a:pt x="5873" y="615"/>
                        </a:cubicBezTo>
                        <a:lnTo>
                          <a:pt x="5873" y="634"/>
                        </a:lnTo>
                        <a:cubicBezTo>
                          <a:pt x="5855" y="652"/>
                          <a:pt x="5642" y="1156"/>
                          <a:pt x="5162" y="1539"/>
                        </a:cubicBezTo>
                        <a:cubicBezTo>
                          <a:pt x="4907" y="1733"/>
                          <a:pt x="4700" y="1830"/>
                          <a:pt x="4390" y="1923"/>
                        </a:cubicBezTo>
                        <a:cubicBezTo>
                          <a:pt x="4080" y="2020"/>
                          <a:pt x="3697" y="2117"/>
                          <a:pt x="3119" y="2311"/>
                        </a:cubicBezTo>
                        <a:cubicBezTo>
                          <a:pt x="2523" y="2524"/>
                          <a:pt x="1946" y="2579"/>
                          <a:pt x="1484" y="2579"/>
                        </a:cubicBezTo>
                        <a:cubicBezTo>
                          <a:pt x="1253" y="2579"/>
                          <a:pt x="1058" y="2561"/>
                          <a:pt x="906" y="2542"/>
                        </a:cubicBezTo>
                        <a:cubicBezTo>
                          <a:pt x="730" y="2524"/>
                          <a:pt x="633" y="2500"/>
                          <a:pt x="578" y="2482"/>
                        </a:cubicBezTo>
                        <a:cubicBezTo>
                          <a:pt x="499" y="2445"/>
                          <a:pt x="384" y="2311"/>
                          <a:pt x="287" y="2135"/>
                        </a:cubicBezTo>
                        <a:cubicBezTo>
                          <a:pt x="194" y="1964"/>
                          <a:pt x="116" y="1752"/>
                          <a:pt x="116" y="1599"/>
                        </a:cubicBezTo>
                        <a:cubicBezTo>
                          <a:pt x="97" y="1461"/>
                          <a:pt x="134" y="1327"/>
                          <a:pt x="231" y="1211"/>
                        </a:cubicBezTo>
                        <a:cubicBezTo>
                          <a:pt x="328" y="1096"/>
                          <a:pt x="499" y="999"/>
                          <a:pt x="772" y="962"/>
                        </a:cubicBezTo>
                        <a:cubicBezTo>
                          <a:pt x="1350" y="846"/>
                          <a:pt x="2676" y="846"/>
                          <a:pt x="2676" y="846"/>
                        </a:cubicBezTo>
                        <a:cubicBezTo>
                          <a:pt x="2676" y="846"/>
                          <a:pt x="2907" y="828"/>
                          <a:pt x="3138" y="809"/>
                        </a:cubicBezTo>
                        <a:cubicBezTo>
                          <a:pt x="3272" y="791"/>
                          <a:pt x="3387" y="791"/>
                          <a:pt x="3484" y="768"/>
                        </a:cubicBezTo>
                        <a:cubicBezTo>
                          <a:pt x="3521" y="768"/>
                          <a:pt x="3563" y="768"/>
                          <a:pt x="3600" y="749"/>
                        </a:cubicBezTo>
                        <a:lnTo>
                          <a:pt x="3637" y="749"/>
                        </a:lnTo>
                        <a:cubicBezTo>
                          <a:pt x="3660" y="749"/>
                          <a:pt x="3660" y="749"/>
                          <a:pt x="3678" y="712"/>
                        </a:cubicBezTo>
                        <a:cubicBezTo>
                          <a:pt x="3697" y="694"/>
                          <a:pt x="3697" y="675"/>
                          <a:pt x="3734" y="634"/>
                        </a:cubicBezTo>
                        <a:cubicBezTo>
                          <a:pt x="3752" y="597"/>
                          <a:pt x="3775" y="560"/>
                          <a:pt x="3794" y="500"/>
                        </a:cubicBezTo>
                        <a:cubicBezTo>
                          <a:pt x="3831" y="463"/>
                          <a:pt x="3849" y="403"/>
                          <a:pt x="3891" y="366"/>
                        </a:cubicBezTo>
                        <a:cubicBezTo>
                          <a:pt x="3909" y="347"/>
                          <a:pt x="3928" y="306"/>
                          <a:pt x="3928" y="306"/>
                        </a:cubicBezTo>
                        <a:lnTo>
                          <a:pt x="3965" y="306"/>
                        </a:lnTo>
                        <a:cubicBezTo>
                          <a:pt x="3965" y="306"/>
                          <a:pt x="3983" y="287"/>
                          <a:pt x="4006" y="287"/>
                        </a:cubicBezTo>
                        <a:cubicBezTo>
                          <a:pt x="4062" y="287"/>
                          <a:pt x="4122" y="269"/>
                          <a:pt x="4177" y="250"/>
                        </a:cubicBezTo>
                        <a:cubicBezTo>
                          <a:pt x="4330" y="232"/>
                          <a:pt x="4505" y="190"/>
                          <a:pt x="4700" y="153"/>
                        </a:cubicBezTo>
                        <a:cubicBezTo>
                          <a:pt x="4870" y="135"/>
                          <a:pt x="5065" y="116"/>
                          <a:pt x="5199" y="98"/>
                        </a:cubicBezTo>
                        <a:close/>
                        <a:moveTo>
                          <a:pt x="5199" y="1"/>
                        </a:moveTo>
                        <a:cubicBezTo>
                          <a:pt x="5046" y="19"/>
                          <a:pt x="4852" y="38"/>
                          <a:pt x="4676" y="56"/>
                        </a:cubicBezTo>
                        <a:cubicBezTo>
                          <a:pt x="4487" y="98"/>
                          <a:pt x="4311" y="135"/>
                          <a:pt x="4159" y="153"/>
                        </a:cubicBezTo>
                        <a:cubicBezTo>
                          <a:pt x="4099" y="172"/>
                          <a:pt x="4025" y="172"/>
                          <a:pt x="3983" y="190"/>
                        </a:cubicBezTo>
                        <a:cubicBezTo>
                          <a:pt x="3965" y="190"/>
                          <a:pt x="3946" y="213"/>
                          <a:pt x="3928" y="213"/>
                        </a:cubicBezTo>
                        <a:cubicBezTo>
                          <a:pt x="3909" y="213"/>
                          <a:pt x="3909" y="213"/>
                          <a:pt x="3891" y="232"/>
                        </a:cubicBezTo>
                        <a:cubicBezTo>
                          <a:pt x="3849" y="250"/>
                          <a:pt x="3831" y="269"/>
                          <a:pt x="3794" y="306"/>
                        </a:cubicBezTo>
                        <a:cubicBezTo>
                          <a:pt x="3775" y="347"/>
                          <a:pt x="3734" y="403"/>
                          <a:pt x="3715" y="463"/>
                        </a:cubicBezTo>
                        <a:cubicBezTo>
                          <a:pt x="3678" y="500"/>
                          <a:pt x="3660" y="537"/>
                          <a:pt x="3637" y="578"/>
                        </a:cubicBezTo>
                        <a:cubicBezTo>
                          <a:pt x="3618" y="615"/>
                          <a:pt x="3600" y="634"/>
                          <a:pt x="3600" y="652"/>
                        </a:cubicBezTo>
                        <a:lnTo>
                          <a:pt x="3581" y="652"/>
                        </a:lnTo>
                        <a:cubicBezTo>
                          <a:pt x="3544" y="652"/>
                          <a:pt x="3503" y="675"/>
                          <a:pt x="3466" y="675"/>
                        </a:cubicBezTo>
                        <a:cubicBezTo>
                          <a:pt x="3369" y="694"/>
                          <a:pt x="3253" y="694"/>
                          <a:pt x="3138" y="712"/>
                        </a:cubicBezTo>
                        <a:cubicBezTo>
                          <a:pt x="2907" y="731"/>
                          <a:pt x="2657" y="749"/>
                          <a:pt x="2657" y="749"/>
                        </a:cubicBezTo>
                        <a:cubicBezTo>
                          <a:pt x="2657" y="749"/>
                          <a:pt x="1368" y="749"/>
                          <a:pt x="772" y="865"/>
                        </a:cubicBezTo>
                        <a:cubicBezTo>
                          <a:pt x="462" y="906"/>
                          <a:pt x="268" y="1022"/>
                          <a:pt x="153" y="1156"/>
                        </a:cubicBezTo>
                        <a:cubicBezTo>
                          <a:pt x="37" y="1290"/>
                          <a:pt x="0" y="1442"/>
                          <a:pt x="19" y="1618"/>
                        </a:cubicBezTo>
                        <a:cubicBezTo>
                          <a:pt x="19" y="1789"/>
                          <a:pt x="97" y="2001"/>
                          <a:pt x="194" y="2177"/>
                        </a:cubicBezTo>
                        <a:cubicBezTo>
                          <a:pt x="287" y="2366"/>
                          <a:pt x="425" y="2524"/>
                          <a:pt x="541" y="2579"/>
                        </a:cubicBezTo>
                        <a:cubicBezTo>
                          <a:pt x="615" y="2598"/>
                          <a:pt x="730" y="2616"/>
                          <a:pt x="888" y="2639"/>
                        </a:cubicBezTo>
                        <a:cubicBezTo>
                          <a:pt x="1040" y="2658"/>
                          <a:pt x="1253" y="2676"/>
                          <a:pt x="1484" y="2676"/>
                        </a:cubicBezTo>
                        <a:cubicBezTo>
                          <a:pt x="1964" y="2676"/>
                          <a:pt x="2542" y="2616"/>
                          <a:pt x="3138" y="2408"/>
                        </a:cubicBezTo>
                        <a:cubicBezTo>
                          <a:pt x="3734" y="2214"/>
                          <a:pt x="4122" y="2117"/>
                          <a:pt x="4427" y="2020"/>
                        </a:cubicBezTo>
                        <a:cubicBezTo>
                          <a:pt x="4736" y="1923"/>
                          <a:pt x="4949" y="1807"/>
                          <a:pt x="5217" y="1618"/>
                        </a:cubicBezTo>
                        <a:cubicBezTo>
                          <a:pt x="5739" y="1193"/>
                          <a:pt x="5970" y="652"/>
                          <a:pt x="5970" y="652"/>
                        </a:cubicBezTo>
                        <a:lnTo>
                          <a:pt x="5989" y="634"/>
                        </a:lnTo>
                        <a:lnTo>
                          <a:pt x="5970" y="615"/>
                        </a:lnTo>
                        <a:cubicBezTo>
                          <a:pt x="5970" y="597"/>
                          <a:pt x="5970" y="597"/>
                          <a:pt x="5947" y="578"/>
                        </a:cubicBezTo>
                        <a:cubicBezTo>
                          <a:pt x="5947" y="560"/>
                          <a:pt x="5929" y="537"/>
                          <a:pt x="5929" y="518"/>
                        </a:cubicBezTo>
                        <a:cubicBezTo>
                          <a:pt x="5892" y="463"/>
                          <a:pt x="5855" y="403"/>
                          <a:pt x="5813" y="347"/>
                        </a:cubicBezTo>
                        <a:cubicBezTo>
                          <a:pt x="5739" y="213"/>
                          <a:pt x="5642" y="75"/>
                          <a:pt x="5527" y="19"/>
                        </a:cubicBezTo>
                        <a:cubicBezTo>
                          <a:pt x="5508" y="1"/>
                          <a:pt x="5448" y="1"/>
                          <a:pt x="539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5265414" y="3989791"/>
                    <a:ext cx="1075922" cy="649246"/>
                  </a:xfrm>
                  <a:custGeom>
                    <a:avLst/>
                    <a:gdLst/>
                    <a:ahLst/>
                    <a:cxnLst/>
                    <a:rect l="l" t="t" r="r" b="b"/>
                    <a:pathLst>
                      <a:path w="6720" h="4055" extrusionOk="0">
                        <a:moveTo>
                          <a:pt x="5939" y="0"/>
                        </a:moveTo>
                        <a:cubicBezTo>
                          <a:pt x="5480" y="0"/>
                          <a:pt x="4165" y="435"/>
                          <a:pt x="3734" y="470"/>
                        </a:cubicBezTo>
                        <a:cubicBezTo>
                          <a:pt x="3272" y="511"/>
                          <a:pt x="1174" y="779"/>
                          <a:pt x="597" y="913"/>
                        </a:cubicBezTo>
                        <a:cubicBezTo>
                          <a:pt x="1" y="1047"/>
                          <a:pt x="1" y="2129"/>
                          <a:pt x="79" y="2665"/>
                        </a:cubicBezTo>
                        <a:cubicBezTo>
                          <a:pt x="153" y="3205"/>
                          <a:pt x="500" y="3820"/>
                          <a:pt x="888" y="3995"/>
                        </a:cubicBezTo>
                        <a:cubicBezTo>
                          <a:pt x="985" y="4039"/>
                          <a:pt x="1220" y="4055"/>
                          <a:pt x="1534" y="4055"/>
                        </a:cubicBezTo>
                        <a:cubicBezTo>
                          <a:pt x="2463" y="4055"/>
                          <a:pt x="4085" y="3912"/>
                          <a:pt x="4889" y="3898"/>
                        </a:cubicBezTo>
                        <a:cubicBezTo>
                          <a:pt x="5971" y="3861"/>
                          <a:pt x="6202" y="3496"/>
                          <a:pt x="6299" y="3284"/>
                        </a:cubicBezTo>
                        <a:cubicBezTo>
                          <a:pt x="6414" y="3071"/>
                          <a:pt x="6622" y="2512"/>
                          <a:pt x="6664" y="2147"/>
                        </a:cubicBezTo>
                        <a:cubicBezTo>
                          <a:pt x="6719" y="1782"/>
                          <a:pt x="6585" y="913"/>
                          <a:pt x="6585" y="913"/>
                        </a:cubicBezTo>
                        <a:cubicBezTo>
                          <a:pt x="6530" y="567"/>
                          <a:pt x="6373" y="105"/>
                          <a:pt x="6026" y="8"/>
                        </a:cubicBezTo>
                        <a:cubicBezTo>
                          <a:pt x="6002" y="3"/>
                          <a:pt x="5973" y="0"/>
                          <a:pt x="59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5259490" y="3981785"/>
                    <a:ext cx="1084728" cy="666218"/>
                  </a:xfrm>
                  <a:custGeom>
                    <a:avLst/>
                    <a:gdLst/>
                    <a:ahLst/>
                    <a:cxnLst/>
                    <a:rect l="l" t="t" r="r" b="b"/>
                    <a:pathLst>
                      <a:path w="6775" h="4161" extrusionOk="0">
                        <a:moveTo>
                          <a:pt x="5921" y="106"/>
                        </a:moveTo>
                        <a:cubicBezTo>
                          <a:pt x="5978" y="106"/>
                          <a:pt x="6022" y="110"/>
                          <a:pt x="6045" y="118"/>
                        </a:cubicBezTo>
                        <a:cubicBezTo>
                          <a:pt x="6197" y="155"/>
                          <a:pt x="6313" y="270"/>
                          <a:pt x="6410" y="446"/>
                        </a:cubicBezTo>
                        <a:cubicBezTo>
                          <a:pt x="6488" y="617"/>
                          <a:pt x="6544" y="811"/>
                          <a:pt x="6585" y="982"/>
                        </a:cubicBezTo>
                        <a:cubicBezTo>
                          <a:pt x="6585" y="982"/>
                          <a:pt x="6604" y="1194"/>
                          <a:pt x="6641" y="1444"/>
                        </a:cubicBezTo>
                        <a:cubicBezTo>
                          <a:pt x="6659" y="1717"/>
                          <a:pt x="6682" y="2003"/>
                          <a:pt x="6659" y="2179"/>
                        </a:cubicBezTo>
                        <a:cubicBezTo>
                          <a:pt x="6604" y="2544"/>
                          <a:pt x="6391" y="3103"/>
                          <a:pt x="6294" y="3292"/>
                        </a:cubicBezTo>
                        <a:cubicBezTo>
                          <a:pt x="6239" y="3408"/>
                          <a:pt x="6160" y="3546"/>
                          <a:pt x="5966" y="3662"/>
                        </a:cubicBezTo>
                        <a:cubicBezTo>
                          <a:pt x="5777" y="3777"/>
                          <a:pt x="5449" y="3870"/>
                          <a:pt x="4926" y="3893"/>
                        </a:cubicBezTo>
                        <a:cubicBezTo>
                          <a:pt x="4390" y="3893"/>
                          <a:pt x="3485" y="3967"/>
                          <a:pt x="2676" y="4008"/>
                        </a:cubicBezTo>
                        <a:cubicBezTo>
                          <a:pt x="2251" y="4027"/>
                          <a:pt x="1868" y="4045"/>
                          <a:pt x="1558" y="4045"/>
                        </a:cubicBezTo>
                        <a:lnTo>
                          <a:pt x="1174" y="4045"/>
                        </a:lnTo>
                        <a:cubicBezTo>
                          <a:pt x="1059" y="4027"/>
                          <a:pt x="980" y="4008"/>
                          <a:pt x="943" y="3985"/>
                        </a:cubicBezTo>
                        <a:cubicBezTo>
                          <a:pt x="768" y="3911"/>
                          <a:pt x="578" y="3736"/>
                          <a:pt x="444" y="3486"/>
                        </a:cubicBezTo>
                        <a:cubicBezTo>
                          <a:pt x="306" y="3255"/>
                          <a:pt x="190" y="2969"/>
                          <a:pt x="153" y="2715"/>
                        </a:cubicBezTo>
                        <a:cubicBezTo>
                          <a:pt x="116" y="2447"/>
                          <a:pt x="98" y="2045"/>
                          <a:pt x="172" y="1698"/>
                        </a:cubicBezTo>
                        <a:cubicBezTo>
                          <a:pt x="190" y="1522"/>
                          <a:pt x="250" y="1370"/>
                          <a:pt x="329" y="1236"/>
                        </a:cubicBezTo>
                        <a:cubicBezTo>
                          <a:pt x="403" y="1120"/>
                          <a:pt x="500" y="1042"/>
                          <a:pt x="634" y="1005"/>
                        </a:cubicBezTo>
                        <a:cubicBezTo>
                          <a:pt x="1211" y="866"/>
                          <a:pt x="3309" y="617"/>
                          <a:pt x="3771" y="561"/>
                        </a:cubicBezTo>
                        <a:cubicBezTo>
                          <a:pt x="4025" y="543"/>
                          <a:pt x="4506" y="404"/>
                          <a:pt x="4968" y="289"/>
                        </a:cubicBezTo>
                        <a:cubicBezTo>
                          <a:pt x="5199" y="233"/>
                          <a:pt x="5430" y="173"/>
                          <a:pt x="5619" y="136"/>
                        </a:cubicBezTo>
                        <a:cubicBezTo>
                          <a:pt x="5733" y="115"/>
                          <a:pt x="5841" y="106"/>
                          <a:pt x="5921" y="106"/>
                        </a:cubicBezTo>
                        <a:close/>
                        <a:moveTo>
                          <a:pt x="5928" y="1"/>
                        </a:moveTo>
                        <a:cubicBezTo>
                          <a:pt x="5843" y="1"/>
                          <a:pt x="5739" y="16"/>
                          <a:pt x="5619" y="39"/>
                        </a:cubicBezTo>
                        <a:cubicBezTo>
                          <a:pt x="5412" y="81"/>
                          <a:pt x="5181" y="136"/>
                          <a:pt x="4950" y="196"/>
                        </a:cubicBezTo>
                        <a:cubicBezTo>
                          <a:pt x="4464" y="312"/>
                          <a:pt x="3984" y="446"/>
                          <a:pt x="3771" y="464"/>
                        </a:cubicBezTo>
                        <a:cubicBezTo>
                          <a:pt x="3291" y="520"/>
                          <a:pt x="1211" y="774"/>
                          <a:pt x="615" y="908"/>
                        </a:cubicBezTo>
                        <a:cubicBezTo>
                          <a:pt x="463" y="945"/>
                          <a:pt x="329" y="1042"/>
                          <a:pt x="250" y="1176"/>
                        </a:cubicBezTo>
                        <a:cubicBezTo>
                          <a:pt x="153" y="1328"/>
                          <a:pt x="98" y="1504"/>
                          <a:pt x="75" y="1675"/>
                        </a:cubicBezTo>
                        <a:cubicBezTo>
                          <a:pt x="1" y="2045"/>
                          <a:pt x="19" y="2447"/>
                          <a:pt x="56" y="2738"/>
                        </a:cubicBezTo>
                        <a:cubicBezTo>
                          <a:pt x="98" y="3006"/>
                          <a:pt x="213" y="3292"/>
                          <a:pt x="366" y="3546"/>
                        </a:cubicBezTo>
                        <a:cubicBezTo>
                          <a:pt x="500" y="3796"/>
                          <a:pt x="694" y="3985"/>
                          <a:pt x="907" y="4082"/>
                        </a:cubicBezTo>
                        <a:cubicBezTo>
                          <a:pt x="962" y="4124"/>
                          <a:pt x="1059" y="4124"/>
                          <a:pt x="1156" y="4142"/>
                        </a:cubicBezTo>
                        <a:cubicBezTo>
                          <a:pt x="1272" y="4142"/>
                          <a:pt x="1406" y="4161"/>
                          <a:pt x="1558" y="4161"/>
                        </a:cubicBezTo>
                        <a:cubicBezTo>
                          <a:pt x="1868" y="4161"/>
                          <a:pt x="2270" y="4142"/>
                          <a:pt x="2676" y="4124"/>
                        </a:cubicBezTo>
                        <a:cubicBezTo>
                          <a:pt x="3485" y="4064"/>
                          <a:pt x="4390" y="4008"/>
                          <a:pt x="4926" y="3985"/>
                        </a:cubicBezTo>
                        <a:cubicBezTo>
                          <a:pt x="5467" y="3985"/>
                          <a:pt x="5814" y="3870"/>
                          <a:pt x="6026" y="3736"/>
                        </a:cubicBezTo>
                        <a:cubicBezTo>
                          <a:pt x="6239" y="3620"/>
                          <a:pt x="6336" y="3449"/>
                          <a:pt x="6391" y="3352"/>
                        </a:cubicBezTo>
                        <a:cubicBezTo>
                          <a:pt x="6488" y="3121"/>
                          <a:pt x="6701" y="2581"/>
                          <a:pt x="6756" y="2197"/>
                        </a:cubicBezTo>
                        <a:cubicBezTo>
                          <a:pt x="6775" y="2003"/>
                          <a:pt x="6756" y="1698"/>
                          <a:pt x="6738" y="1444"/>
                        </a:cubicBezTo>
                        <a:cubicBezTo>
                          <a:pt x="6701" y="1176"/>
                          <a:pt x="6682" y="963"/>
                          <a:pt x="6682" y="963"/>
                        </a:cubicBezTo>
                        <a:cubicBezTo>
                          <a:pt x="6641" y="792"/>
                          <a:pt x="6585" y="580"/>
                          <a:pt x="6488" y="404"/>
                        </a:cubicBezTo>
                        <a:cubicBezTo>
                          <a:pt x="6391" y="215"/>
                          <a:pt x="6257" y="58"/>
                          <a:pt x="6063" y="21"/>
                        </a:cubicBezTo>
                        <a:cubicBezTo>
                          <a:pt x="6026" y="7"/>
                          <a:pt x="5981" y="1"/>
                          <a:pt x="59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5407430" y="4219547"/>
                    <a:ext cx="922059" cy="427334"/>
                  </a:xfrm>
                  <a:custGeom>
                    <a:avLst/>
                    <a:gdLst/>
                    <a:ahLst/>
                    <a:cxnLst/>
                    <a:rect l="l" t="t" r="r" b="b"/>
                    <a:pathLst>
                      <a:path w="5759" h="2669" extrusionOk="0">
                        <a:moveTo>
                          <a:pt x="4871" y="0"/>
                        </a:moveTo>
                        <a:cubicBezTo>
                          <a:pt x="4494" y="201"/>
                          <a:pt x="4032" y="230"/>
                          <a:pt x="3510" y="230"/>
                        </a:cubicBezTo>
                        <a:cubicBezTo>
                          <a:pt x="3300" y="230"/>
                          <a:pt x="3079" y="226"/>
                          <a:pt x="2851" y="226"/>
                        </a:cubicBezTo>
                        <a:cubicBezTo>
                          <a:pt x="2513" y="226"/>
                          <a:pt x="2157" y="236"/>
                          <a:pt x="1789" y="287"/>
                        </a:cubicBezTo>
                        <a:cubicBezTo>
                          <a:pt x="560" y="481"/>
                          <a:pt x="1" y="1114"/>
                          <a:pt x="306" y="1983"/>
                        </a:cubicBezTo>
                        <a:cubicBezTo>
                          <a:pt x="515" y="2565"/>
                          <a:pt x="995" y="2669"/>
                          <a:pt x="1451" y="2669"/>
                        </a:cubicBezTo>
                        <a:cubicBezTo>
                          <a:pt x="1671" y="2669"/>
                          <a:pt x="1886" y="2645"/>
                          <a:pt x="2062" y="2639"/>
                        </a:cubicBezTo>
                        <a:cubicBezTo>
                          <a:pt x="2579" y="2639"/>
                          <a:pt x="4603" y="2597"/>
                          <a:pt x="5181" y="2251"/>
                        </a:cubicBezTo>
                        <a:cubicBezTo>
                          <a:pt x="5758" y="1886"/>
                          <a:pt x="5661" y="1849"/>
                          <a:pt x="5486" y="1174"/>
                        </a:cubicBezTo>
                        <a:cubicBezTo>
                          <a:pt x="5315" y="518"/>
                          <a:pt x="4871" y="0"/>
                          <a:pt x="4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5423121" y="4209941"/>
                    <a:ext cx="896762" cy="445266"/>
                  </a:xfrm>
                  <a:custGeom>
                    <a:avLst/>
                    <a:gdLst/>
                    <a:ahLst/>
                    <a:cxnLst/>
                    <a:rect l="l" t="t" r="r" b="b"/>
                    <a:pathLst>
                      <a:path w="5601" h="2781" extrusionOk="0">
                        <a:moveTo>
                          <a:pt x="4755" y="116"/>
                        </a:moveTo>
                        <a:cubicBezTo>
                          <a:pt x="4773" y="158"/>
                          <a:pt x="5175" y="638"/>
                          <a:pt x="5351" y="1253"/>
                        </a:cubicBezTo>
                        <a:cubicBezTo>
                          <a:pt x="5429" y="1581"/>
                          <a:pt x="5485" y="1752"/>
                          <a:pt x="5466" y="1867"/>
                        </a:cubicBezTo>
                        <a:cubicBezTo>
                          <a:pt x="5466" y="1927"/>
                          <a:pt x="5429" y="1983"/>
                          <a:pt x="5369" y="2043"/>
                        </a:cubicBezTo>
                        <a:cubicBezTo>
                          <a:pt x="5291" y="2098"/>
                          <a:pt x="5198" y="2177"/>
                          <a:pt x="5060" y="2255"/>
                        </a:cubicBezTo>
                        <a:cubicBezTo>
                          <a:pt x="4792" y="2426"/>
                          <a:pt x="4135" y="2523"/>
                          <a:pt x="3502" y="2583"/>
                        </a:cubicBezTo>
                        <a:cubicBezTo>
                          <a:pt x="2846" y="2639"/>
                          <a:pt x="2213" y="2639"/>
                          <a:pt x="1964" y="2639"/>
                        </a:cubicBezTo>
                        <a:cubicBezTo>
                          <a:pt x="1786" y="2650"/>
                          <a:pt x="1586" y="2670"/>
                          <a:pt x="1384" y="2670"/>
                        </a:cubicBezTo>
                        <a:cubicBezTo>
                          <a:pt x="1255" y="2670"/>
                          <a:pt x="1125" y="2662"/>
                          <a:pt x="998" y="2639"/>
                        </a:cubicBezTo>
                        <a:cubicBezTo>
                          <a:pt x="693" y="2602"/>
                          <a:pt x="402" y="2445"/>
                          <a:pt x="250" y="2024"/>
                        </a:cubicBezTo>
                        <a:cubicBezTo>
                          <a:pt x="116" y="1599"/>
                          <a:pt x="171" y="1253"/>
                          <a:pt x="402" y="985"/>
                        </a:cubicBezTo>
                        <a:cubicBezTo>
                          <a:pt x="652" y="694"/>
                          <a:pt x="1095" y="504"/>
                          <a:pt x="1691" y="407"/>
                        </a:cubicBezTo>
                        <a:cubicBezTo>
                          <a:pt x="2043" y="352"/>
                          <a:pt x="2381" y="340"/>
                          <a:pt x="2702" y="340"/>
                        </a:cubicBezTo>
                        <a:cubicBezTo>
                          <a:pt x="2947" y="340"/>
                          <a:pt x="3182" y="347"/>
                          <a:pt x="3405" y="347"/>
                        </a:cubicBezTo>
                        <a:cubicBezTo>
                          <a:pt x="3928" y="347"/>
                          <a:pt x="4366" y="310"/>
                          <a:pt x="4755" y="116"/>
                        </a:cubicBezTo>
                        <a:close/>
                        <a:moveTo>
                          <a:pt x="4773" y="0"/>
                        </a:moveTo>
                        <a:lnTo>
                          <a:pt x="4755" y="19"/>
                        </a:lnTo>
                        <a:cubicBezTo>
                          <a:pt x="4390" y="213"/>
                          <a:pt x="3928" y="231"/>
                          <a:pt x="3405" y="231"/>
                        </a:cubicBezTo>
                        <a:cubicBezTo>
                          <a:pt x="3263" y="231"/>
                          <a:pt x="3115" y="230"/>
                          <a:pt x="2964" y="230"/>
                        </a:cubicBezTo>
                        <a:cubicBezTo>
                          <a:pt x="2566" y="230"/>
                          <a:pt x="2140" y="240"/>
                          <a:pt x="1691" y="310"/>
                        </a:cubicBezTo>
                        <a:cubicBezTo>
                          <a:pt x="1058" y="407"/>
                          <a:pt x="596" y="620"/>
                          <a:pt x="347" y="906"/>
                        </a:cubicBezTo>
                        <a:cubicBezTo>
                          <a:pt x="74" y="1216"/>
                          <a:pt x="0" y="1618"/>
                          <a:pt x="171" y="2061"/>
                        </a:cubicBezTo>
                        <a:cubicBezTo>
                          <a:pt x="323" y="2505"/>
                          <a:pt x="652" y="2676"/>
                          <a:pt x="998" y="2754"/>
                        </a:cubicBezTo>
                        <a:cubicBezTo>
                          <a:pt x="1107" y="2774"/>
                          <a:pt x="1221" y="2781"/>
                          <a:pt x="1334" y="2781"/>
                        </a:cubicBezTo>
                        <a:cubicBezTo>
                          <a:pt x="1559" y="2781"/>
                          <a:pt x="1782" y="2754"/>
                          <a:pt x="1964" y="2754"/>
                        </a:cubicBezTo>
                        <a:cubicBezTo>
                          <a:pt x="2213" y="2736"/>
                          <a:pt x="2865" y="2736"/>
                          <a:pt x="3502" y="2676"/>
                        </a:cubicBezTo>
                        <a:cubicBezTo>
                          <a:pt x="4159" y="2620"/>
                          <a:pt x="4792" y="2542"/>
                          <a:pt x="5120" y="2352"/>
                        </a:cubicBezTo>
                        <a:cubicBezTo>
                          <a:pt x="5254" y="2255"/>
                          <a:pt x="5351" y="2177"/>
                          <a:pt x="5429" y="2121"/>
                        </a:cubicBezTo>
                        <a:cubicBezTo>
                          <a:pt x="5503" y="2043"/>
                          <a:pt x="5563" y="1983"/>
                          <a:pt x="5563" y="1890"/>
                        </a:cubicBezTo>
                        <a:cubicBezTo>
                          <a:pt x="5600" y="1733"/>
                          <a:pt x="5522" y="1562"/>
                          <a:pt x="5448" y="1234"/>
                        </a:cubicBezTo>
                        <a:cubicBezTo>
                          <a:pt x="5272" y="560"/>
                          <a:pt x="4810" y="42"/>
                          <a:pt x="4810" y="42"/>
                        </a:cubicBezTo>
                        <a:lnTo>
                          <a:pt x="477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6085169" y="4108271"/>
                    <a:ext cx="459509" cy="453592"/>
                  </a:xfrm>
                  <a:custGeom>
                    <a:avLst/>
                    <a:gdLst/>
                    <a:ahLst/>
                    <a:cxnLst/>
                    <a:rect l="l" t="t" r="r" b="b"/>
                    <a:pathLst>
                      <a:path w="2870" h="2833" extrusionOk="0">
                        <a:moveTo>
                          <a:pt x="1615" y="0"/>
                        </a:moveTo>
                        <a:cubicBezTo>
                          <a:pt x="1450" y="0"/>
                          <a:pt x="1070" y="25"/>
                          <a:pt x="851" y="233"/>
                        </a:cubicBezTo>
                        <a:cubicBezTo>
                          <a:pt x="560" y="483"/>
                          <a:pt x="116" y="829"/>
                          <a:pt x="60" y="1675"/>
                        </a:cubicBezTo>
                        <a:cubicBezTo>
                          <a:pt x="0" y="2525"/>
                          <a:pt x="389" y="2830"/>
                          <a:pt x="389" y="2830"/>
                        </a:cubicBezTo>
                        <a:cubicBezTo>
                          <a:pt x="389" y="2830"/>
                          <a:pt x="433" y="2833"/>
                          <a:pt x="513" y="2833"/>
                        </a:cubicBezTo>
                        <a:cubicBezTo>
                          <a:pt x="881" y="2833"/>
                          <a:pt x="1999" y="2779"/>
                          <a:pt x="2870" y="2179"/>
                        </a:cubicBezTo>
                        <a:lnTo>
                          <a:pt x="1696" y="2"/>
                        </a:lnTo>
                        <a:cubicBezTo>
                          <a:pt x="1696" y="2"/>
                          <a:pt x="1666" y="0"/>
                          <a:pt x="1615"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6082127" y="4098985"/>
                    <a:ext cx="475199" cy="469763"/>
                  </a:xfrm>
                  <a:custGeom>
                    <a:avLst/>
                    <a:gdLst/>
                    <a:ahLst/>
                    <a:cxnLst/>
                    <a:rect l="l" t="t" r="r" b="b"/>
                    <a:pathLst>
                      <a:path w="2968" h="2934" extrusionOk="0">
                        <a:moveTo>
                          <a:pt x="1697" y="97"/>
                        </a:moveTo>
                        <a:lnTo>
                          <a:pt x="2833" y="2214"/>
                        </a:lnTo>
                        <a:cubicBezTo>
                          <a:pt x="1941" y="2793"/>
                          <a:pt x="833" y="2834"/>
                          <a:pt x="515" y="2834"/>
                        </a:cubicBezTo>
                        <a:cubicBezTo>
                          <a:pt x="462" y="2834"/>
                          <a:pt x="431" y="2833"/>
                          <a:pt x="426" y="2833"/>
                        </a:cubicBezTo>
                        <a:cubicBezTo>
                          <a:pt x="426" y="2833"/>
                          <a:pt x="347" y="2773"/>
                          <a:pt x="274" y="2602"/>
                        </a:cubicBezTo>
                        <a:cubicBezTo>
                          <a:pt x="177" y="2426"/>
                          <a:pt x="98" y="2140"/>
                          <a:pt x="116" y="1733"/>
                        </a:cubicBezTo>
                        <a:cubicBezTo>
                          <a:pt x="195" y="906"/>
                          <a:pt x="597" y="578"/>
                          <a:pt x="907" y="328"/>
                        </a:cubicBezTo>
                        <a:cubicBezTo>
                          <a:pt x="1041" y="194"/>
                          <a:pt x="1235" y="134"/>
                          <a:pt x="1406" y="116"/>
                        </a:cubicBezTo>
                        <a:cubicBezTo>
                          <a:pt x="1563" y="97"/>
                          <a:pt x="1660" y="97"/>
                          <a:pt x="1697" y="97"/>
                        </a:cubicBezTo>
                        <a:close/>
                        <a:moveTo>
                          <a:pt x="1715" y="0"/>
                        </a:moveTo>
                        <a:cubicBezTo>
                          <a:pt x="1715" y="0"/>
                          <a:pt x="1581" y="0"/>
                          <a:pt x="1387" y="19"/>
                        </a:cubicBezTo>
                        <a:cubicBezTo>
                          <a:pt x="1216" y="42"/>
                          <a:pt x="1004" y="97"/>
                          <a:pt x="828" y="250"/>
                        </a:cubicBezTo>
                        <a:cubicBezTo>
                          <a:pt x="542" y="504"/>
                          <a:pt x="98" y="869"/>
                          <a:pt x="19" y="1715"/>
                        </a:cubicBezTo>
                        <a:cubicBezTo>
                          <a:pt x="1" y="2158"/>
                          <a:pt x="79" y="2445"/>
                          <a:pt x="177" y="2639"/>
                        </a:cubicBezTo>
                        <a:cubicBezTo>
                          <a:pt x="274" y="2833"/>
                          <a:pt x="366" y="2930"/>
                          <a:pt x="366" y="2930"/>
                        </a:cubicBezTo>
                        <a:lnTo>
                          <a:pt x="408" y="2930"/>
                        </a:lnTo>
                        <a:cubicBezTo>
                          <a:pt x="408" y="2930"/>
                          <a:pt x="464" y="2933"/>
                          <a:pt x="563" y="2933"/>
                        </a:cubicBezTo>
                        <a:cubicBezTo>
                          <a:pt x="964" y="2933"/>
                          <a:pt x="2063" y="2874"/>
                          <a:pt x="2930" y="2274"/>
                        </a:cubicBezTo>
                        <a:lnTo>
                          <a:pt x="2967" y="2255"/>
                        </a:lnTo>
                        <a:lnTo>
                          <a:pt x="2930" y="2214"/>
                        </a:lnTo>
                        <a:lnTo>
                          <a:pt x="175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6199807" y="3146497"/>
                    <a:ext cx="1729001" cy="1538497"/>
                  </a:xfrm>
                  <a:custGeom>
                    <a:avLst/>
                    <a:gdLst/>
                    <a:ahLst/>
                    <a:cxnLst/>
                    <a:rect l="l" t="t" r="r" b="b"/>
                    <a:pathLst>
                      <a:path w="10799" h="9609" extrusionOk="0">
                        <a:moveTo>
                          <a:pt x="8902" y="0"/>
                        </a:moveTo>
                        <a:cubicBezTo>
                          <a:pt x="8680" y="0"/>
                          <a:pt x="8439" y="49"/>
                          <a:pt x="8179" y="155"/>
                        </a:cubicBezTo>
                        <a:cubicBezTo>
                          <a:pt x="6908" y="677"/>
                          <a:pt x="209" y="4526"/>
                          <a:pt x="209" y="4526"/>
                        </a:cubicBezTo>
                        <a:cubicBezTo>
                          <a:pt x="56" y="4563"/>
                          <a:pt x="1" y="5238"/>
                          <a:pt x="883" y="7146"/>
                        </a:cubicBezTo>
                        <a:cubicBezTo>
                          <a:pt x="1789" y="9068"/>
                          <a:pt x="3096" y="9609"/>
                          <a:pt x="3096" y="9609"/>
                        </a:cubicBezTo>
                        <a:cubicBezTo>
                          <a:pt x="3096" y="9609"/>
                          <a:pt x="9796" y="4235"/>
                          <a:pt x="10124" y="3912"/>
                        </a:cubicBezTo>
                        <a:cubicBezTo>
                          <a:pt x="10434" y="3565"/>
                          <a:pt x="10799" y="2964"/>
                          <a:pt x="10549" y="1735"/>
                        </a:cubicBezTo>
                        <a:cubicBezTo>
                          <a:pt x="10336" y="739"/>
                          <a:pt x="9766" y="0"/>
                          <a:pt x="89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6208773" y="3139452"/>
                    <a:ext cx="1729641" cy="1554508"/>
                  </a:xfrm>
                  <a:custGeom>
                    <a:avLst/>
                    <a:gdLst/>
                    <a:ahLst/>
                    <a:cxnLst/>
                    <a:rect l="l" t="t" r="r" b="b"/>
                    <a:pathLst>
                      <a:path w="10803" h="9709" extrusionOk="0">
                        <a:moveTo>
                          <a:pt x="8872" y="98"/>
                        </a:moveTo>
                        <a:cubicBezTo>
                          <a:pt x="8913" y="98"/>
                          <a:pt x="8953" y="99"/>
                          <a:pt x="8992" y="102"/>
                        </a:cubicBezTo>
                        <a:cubicBezTo>
                          <a:pt x="9241" y="121"/>
                          <a:pt x="9454" y="218"/>
                          <a:pt x="9648" y="375"/>
                        </a:cubicBezTo>
                        <a:cubicBezTo>
                          <a:pt x="10031" y="661"/>
                          <a:pt x="10299" y="1183"/>
                          <a:pt x="10433" y="1779"/>
                        </a:cubicBezTo>
                        <a:cubicBezTo>
                          <a:pt x="10706" y="3008"/>
                          <a:pt x="10341" y="3586"/>
                          <a:pt x="10031" y="3914"/>
                        </a:cubicBezTo>
                        <a:cubicBezTo>
                          <a:pt x="9994" y="3956"/>
                          <a:pt x="9856" y="4071"/>
                          <a:pt x="9648" y="4261"/>
                        </a:cubicBezTo>
                        <a:cubicBezTo>
                          <a:pt x="9435" y="4436"/>
                          <a:pt x="9144" y="4667"/>
                          <a:pt x="8798" y="4935"/>
                        </a:cubicBezTo>
                        <a:cubicBezTo>
                          <a:pt x="8123" y="5494"/>
                          <a:pt x="7259" y="6206"/>
                          <a:pt x="6413" y="6880"/>
                        </a:cubicBezTo>
                        <a:cubicBezTo>
                          <a:pt x="4699" y="8267"/>
                          <a:pt x="3064" y="9574"/>
                          <a:pt x="3040" y="9593"/>
                        </a:cubicBezTo>
                        <a:cubicBezTo>
                          <a:pt x="3022" y="9593"/>
                          <a:pt x="2735" y="9459"/>
                          <a:pt x="2310" y="9112"/>
                        </a:cubicBezTo>
                        <a:cubicBezTo>
                          <a:pt x="1867" y="8729"/>
                          <a:pt x="1331" y="8133"/>
                          <a:pt x="887" y="7167"/>
                        </a:cubicBezTo>
                        <a:cubicBezTo>
                          <a:pt x="425" y="6224"/>
                          <a:pt x="231" y="5573"/>
                          <a:pt x="153" y="5166"/>
                        </a:cubicBezTo>
                        <a:cubicBezTo>
                          <a:pt x="116" y="4972"/>
                          <a:pt x="97" y="4820"/>
                          <a:pt x="116" y="4741"/>
                        </a:cubicBezTo>
                        <a:cubicBezTo>
                          <a:pt x="116" y="4686"/>
                          <a:pt x="134" y="4667"/>
                          <a:pt x="134" y="4649"/>
                        </a:cubicBezTo>
                        <a:cubicBezTo>
                          <a:pt x="153" y="4626"/>
                          <a:pt x="153" y="4607"/>
                          <a:pt x="153" y="4607"/>
                        </a:cubicBezTo>
                        <a:lnTo>
                          <a:pt x="176" y="4607"/>
                        </a:lnTo>
                        <a:cubicBezTo>
                          <a:pt x="176" y="4607"/>
                          <a:pt x="1848" y="3646"/>
                          <a:pt x="3678" y="2625"/>
                        </a:cubicBezTo>
                        <a:cubicBezTo>
                          <a:pt x="5508" y="1604"/>
                          <a:pt x="7508" y="509"/>
                          <a:pt x="8146" y="259"/>
                        </a:cubicBezTo>
                        <a:cubicBezTo>
                          <a:pt x="8403" y="142"/>
                          <a:pt x="8651" y="98"/>
                          <a:pt x="8872" y="98"/>
                        </a:cubicBezTo>
                        <a:close/>
                        <a:moveTo>
                          <a:pt x="8871" y="1"/>
                        </a:moveTo>
                        <a:cubicBezTo>
                          <a:pt x="8637" y="1"/>
                          <a:pt x="8384" y="48"/>
                          <a:pt x="8105" y="162"/>
                        </a:cubicBezTo>
                        <a:cubicBezTo>
                          <a:pt x="7453" y="430"/>
                          <a:pt x="5466" y="1507"/>
                          <a:pt x="3641" y="2528"/>
                        </a:cubicBezTo>
                        <a:cubicBezTo>
                          <a:pt x="1793" y="3568"/>
                          <a:pt x="116" y="4533"/>
                          <a:pt x="116" y="4533"/>
                        </a:cubicBezTo>
                        <a:lnTo>
                          <a:pt x="134" y="4510"/>
                        </a:lnTo>
                        <a:lnTo>
                          <a:pt x="134" y="4510"/>
                        </a:lnTo>
                        <a:cubicBezTo>
                          <a:pt x="97" y="4533"/>
                          <a:pt x="79" y="4552"/>
                          <a:pt x="60" y="4589"/>
                        </a:cubicBezTo>
                        <a:cubicBezTo>
                          <a:pt x="37" y="4626"/>
                          <a:pt x="19" y="4667"/>
                          <a:pt x="19" y="4723"/>
                        </a:cubicBezTo>
                        <a:cubicBezTo>
                          <a:pt x="0" y="4820"/>
                          <a:pt x="0" y="4972"/>
                          <a:pt x="60" y="5185"/>
                        </a:cubicBezTo>
                        <a:cubicBezTo>
                          <a:pt x="134" y="5610"/>
                          <a:pt x="347" y="6266"/>
                          <a:pt x="790" y="7227"/>
                        </a:cubicBezTo>
                        <a:cubicBezTo>
                          <a:pt x="1234" y="8188"/>
                          <a:pt x="1793" y="8807"/>
                          <a:pt x="2255" y="9191"/>
                        </a:cubicBezTo>
                        <a:cubicBezTo>
                          <a:pt x="2694" y="9556"/>
                          <a:pt x="3022" y="9708"/>
                          <a:pt x="3022" y="9708"/>
                        </a:cubicBezTo>
                        <a:lnTo>
                          <a:pt x="3064" y="9708"/>
                        </a:lnTo>
                        <a:lnTo>
                          <a:pt x="3082" y="9690"/>
                        </a:lnTo>
                        <a:cubicBezTo>
                          <a:pt x="3082" y="9690"/>
                          <a:pt x="4755" y="8345"/>
                          <a:pt x="6469" y="6978"/>
                        </a:cubicBezTo>
                        <a:cubicBezTo>
                          <a:pt x="7314" y="6284"/>
                          <a:pt x="8202" y="5573"/>
                          <a:pt x="8858" y="5032"/>
                        </a:cubicBezTo>
                        <a:cubicBezTo>
                          <a:pt x="9204" y="4741"/>
                          <a:pt x="9491" y="4510"/>
                          <a:pt x="9703" y="4339"/>
                        </a:cubicBezTo>
                        <a:cubicBezTo>
                          <a:pt x="9916" y="4145"/>
                          <a:pt x="10050" y="4030"/>
                          <a:pt x="10110" y="3993"/>
                        </a:cubicBezTo>
                        <a:cubicBezTo>
                          <a:pt x="10415" y="3646"/>
                          <a:pt x="10803" y="3008"/>
                          <a:pt x="10530" y="1761"/>
                        </a:cubicBezTo>
                        <a:cubicBezTo>
                          <a:pt x="10396" y="1142"/>
                          <a:pt x="10128" y="606"/>
                          <a:pt x="9703" y="296"/>
                        </a:cubicBezTo>
                        <a:cubicBezTo>
                          <a:pt x="9509" y="144"/>
                          <a:pt x="9260" y="47"/>
                          <a:pt x="8992" y="5"/>
                        </a:cubicBezTo>
                        <a:cubicBezTo>
                          <a:pt x="8952" y="2"/>
                          <a:pt x="8912" y="1"/>
                          <a:pt x="887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7046941" y="2557776"/>
                    <a:ext cx="647475" cy="769809"/>
                  </a:xfrm>
                  <a:custGeom>
                    <a:avLst/>
                    <a:gdLst/>
                    <a:ahLst/>
                    <a:cxnLst/>
                    <a:rect l="l" t="t" r="r" b="b"/>
                    <a:pathLst>
                      <a:path w="4044" h="4808" extrusionOk="0">
                        <a:moveTo>
                          <a:pt x="2751" y="0"/>
                        </a:moveTo>
                        <a:cubicBezTo>
                          <a:pt x="2690" y="0"/>
                          <a:pt x="2639" y="2"/>
                          <a:pt x="2602" y="2"/>
                        </a:cubicBezTo>
                        <a:cubicBezTo>
                          <a:pt x="2103" y="20"/>
                          <a:pt x="1733" y="367"/>
                          <a:pt x="1368" y="695"/>
                        </a:cubicBezTo>
                        <a:cubicBezTo>
                          <a:pt x="906" y="1120"/>
                          <a:pt x="559" y="1466"/>
                          <a:pt x="176" y="1965"/>
                        </a:cubicBezTo>
                        <a:cubicBezTo>
                          <a:pt x="0" y="2136"/>
                          <a:pt x="60" y="2409"/>
                          <a:pt x="157" y="2622"/>
                        </a:cubicBezTo>
                        <a:cubicBezTo>
                          <a:pt x="388" y="3255"/>
                          <a:pt x="716" y="3832"/>
                          <a:pt x="1081" y="4391"/>
                        </a:cubicBezTo>
                        <a:cubicBezTo>
                          <a:pt x="1215" y="4578"/>
                          <a:pt x="1410" y="4807"/>
                          <a:pt x="1665" y="4807"/>
                        </a:cubicBezTo>
                        <a:cubicBezTo>
                          <a:pt x="1700" y="4807"/>
                          <a:pt x="1737" y="4803"/>
                          <a:pt x="1774" y="4793"/>
                        </a:cubicBezTo>
                        <a:cubicBezTo>
                          <a:pt x="1964" y="4701"/>
                          <a:pt x="2079" y="4470"/>
                          <a:pt x="2237" y="4294"/>
                        </a:cubicBezTo>
                        <a:cubicBezTo>
                          <a:pt x="2736" y="3583"/>
                          <a:pt x="3235" y="2871"/>
                          <a:pt x="3641" y="2081"/>
                        </a:cubicBezTo>
                        <a:cubicBezTo>
                          <a:pt x="3835" y="1656"/>
                          <a:pt x="4043" y="1138"/>
                          <a:pt x="3835" y="676"/>
                        </a:cubicBezTo>
                        <a:cubicBezTo>
                          <a:pt x="3738" y="385"/>
                          <a:pt x="3678" y="311"/>
                          <a:pt x="3313" y="80"/>
                        </a:cubicBezTo>
                        <a:cubicBezTo>
                          <a:pt x="3132" y="10"/>
                          <a:pt x="2911" y="0"/>
                          <a:pt x="2751"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7046941" y="2579391"/>
                    <a:ext cx="657081" cy="757320"/>
                  </a:xfrm>
                  <a:custGeom>
                    <a:avLst/>
                    <a:gdLst/>
                    <a:ahLst/>
                    <a:cxnLst/>
                    <a:rect l="l" t="t" r="r" b="b"/>
                    <a:pathLst>
                      <a:path w="4104" h="4730" extrusionOk="0">
                        <a:moveTo>
                          <a:pt x="3489" y="1"/>
                        </a:moveTo>
                        <a:cubicBezTo>
                          <a:pt x="3563" y="116"/>
                          <a:pt x="3641" y="232"/>
                          <a:pt x="3641" y="232"/>
                        </a:cubicBezTo>
                        <a:lnTo>
                          <a:pt x="3623" y="232"/>
                        </a:lnTo>
                        <a:lnTo>
                          <a:pt x="3641" y="250"/>
                        </a:lnTo>
                        <a:cubicBezTo>
                          <a:pt x="3697" y="329"/>
                          <a:pt x="3738" y="426"/>
                          <a:pt x="3794" y="560"/>
                        </a:cubicBezTo>
                        <a:cubicBezTo>
                          <a:pt x="3988" y="1003"/>
                          <a:pt x="3794" y="1502"/>
                          <a:pt x="3581" y="1927"/>
                        </a:cubicBezTo>
                        <a:cubicBezTo>
                          <a:pt x="3179" y="2694"/>
                          <a:pt x="2699" y="3429"/>
                          <a:pt x="2176" y="4141"/>
                        </a:cubicBezTo>
                        <a:cubicBezTo>
                          <a:pt x="2042" y="4312"/>
                          <a:pt x="1927" y="4524"/>
                          <a:pt x="1756" y="4621"/>
                        </a:cubicBezTo>
                        <a:cubicBezTo>
                          <a:pt x="1725" y="4625"/>
                          <a:pt x="1696" y="4628"/>
                          <a:pt x="1667" y="4628"/>
                        </a:cubicBezTo>
                        <a:cubicBezTo>
                          <a:pt x="1566" y="4628"/>
                          <a:pt x="1476" y="4600"/>
                          <a:pt x="1386" y="4524"/>
                        </a:cubicBezTo>
                        <a:cubicBezTo>
                          <a:pt x="1294" y="4450"/>
                          <a:pt x="1197" y="4335"/>
                          <a:pt x="1118" y="4238"/>
                        </a:cubicBezTo>
                        <a:cubicBezTo>
                          <a:pt x="753" y="3679"/>
                          <a:pt x="425" y="3083"/>
                          <a:pt x="194" y="2463"/>
                        </a:cubicBezTo>
                        <a:cubicBezTo>
                          <a:pt x="157" y="2371"/>
                          <a:pt x="116" y="2256"/>
                          <a:pt x="116" y="2140"/>
                        </a:cubicBezTo>
                        <a:cubicBezTo>
                          <a:pt x="116" y="2043"/>
                          <a:pt x="139" y="1946"/>
                          <a:pt x="213" y="1867"/>
                        </a:cubicBezTo>
                        <a:lnTo>
                          <a:pt x="213" y="1849"/>
                        </a:lnTo>
                        <a:lnTo>
                          <a:pt x="231" y="1849"/>
                        </a:lnTo>
                        <a:cubicBezTo>
                          <a:pt x="601" y="1368"/>
                          <a:pt x="947" y="1022"/>
                          <a:pt x="1409" y="597"/>
                        </a:cubicBezTo>
                        <a:cubicBezTo>
                          <a:pt x="1525" y="481"/>
                          <a:pt x="1640" y="366"/>
                          <a:pt x="1774" y="269"/>
                        </a:cubicBezTo>
                        <a:cubicBezTo>
                          <a:pt x="1774" y="232"/>
                          <a:pt x="1756" y="213"/>
                          <a:pt x="1696" y="213"/>
                        </a:cubicBezTo>
                        <a:cubicBezTo>
                          <a:pt x="1562" y="310"/>
                          <a:pt x="1446" y="426"/>
                          <a:pt x="1331" y="523"/>
                        </a:cubicBezTo>
                        <a:cubicBezTo>
                          <a:pt x="869" y="943"/>
                          <a:pt x="522" y="1290"/>
                          <a:pt x="157" y="1793"/>
                        </a:cubicBezTo>
                        <a:cubicBezTo>
                          <a:pt x="42" y="1886"/>
                          <a:pt x="0" y="2024"/>
                          <a:pt x="23" y="2140"/>
                        </a:cubicBezTo>
                        <a:cubicBezTo>
                          <a:pt x="23" y="2274"/>
                          <a:pt x="60" y="2390"/>
                          <a:pt x="97" y="2505"/>
                        </a:cubicBezTo>
                        <a:cubicBezTo>
                          <a:pt x="328" y="3138"/>
                          <a:pt x="675" y="3734"/>
                          <a:pt x="1040" y="4293"/>
                        </a:cubicBezTo>
                        <a:cubicBezTo>
                          <a:pt x="1118" y="4409"/>
                          <a:pt x="1215" y="4524"/>
                          <a:pt x="1331" y="4621"/>
                        </a:cubicBezTo>
                        <a:cubicBezTo>
                          <a:pt x="1436" y="4683"/>
                          <a:pt x="1552" y="4730"/>
                          <a:pt x="1673" y="4730"/>
                        </a:cubicBezTo>
                        <a:cubicBezTo>
                          <a:pt x="1706" y="4730"/>
                          <a:pt x="1740" y="4726"/>
                          <a:pt x="1774" y="4718"/>
                        </a:cubicBezTo>
                        <a:lnTo>
                          <a:pt x="1793" y="4718"/>
                        </a:lnTo>
                        <a:cubicBezTo>
                          <a:pt x="2006" y="4603"/>
                          <a:pt x="2121" y="4353"/>
                          <a:pt x="2273" y="4196"/>
                        </a:cubicBezTo>
                        <a:cubicBezTo>
                          <a:pt x="2773" y="3485"/>
                          <a:pt x="3276" y="2755"/>
                          <a:pt x="3678" y="1983"/>
                        </a:cubicBezTo>
                        <a:lnTo>
                          <a:pt x="3678" y="1964"/>
                        </a:lnTo>
                        <a:cubicBezTo>
                          <a:pt x="3891" y="1539"/>
                          <a:pt x="4103" y="1022"/>
                          <a:pt x="3891" y="523"/>
                        </a:cubicBezTo>
                        <a:cubicBezTo>
                          <a:pt x="3835" y="384"/>
                          <a:pt x="3794" y="269"/>
                          <a:pt x="3720" y="195"/>
                        </a:cubicBezTo>
                        <a:cubicBezTo>
                          <a:pt x="3660" y="116"/>
                          <a:pt x="3581" y="61"/>
                          <a:pt x="34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5212898" y="1090858"/>
                    <a:ext cx="327260" cy="666058"/>
                  </a:xfrm>
                  <a:custGeom>
                    <a:avLst/>
                    <a:gdLst/>
                    <a:ahLst/>
                    <a:cxnLst/>
                    <a:rect l="l" t="t" r="r" b="b"/>
                    <a:pathLst>
                      <a:path w="2044" h="4160" extrusionOk="0">
                        <a:moveTo>
                          <a:pt x="321" y="1"/>
                        </a:moveTo>
                        <a:cubicBezTo>
                          <a:pt x="282" y="1"/>
                          <a:pt x="245" y="7"/>
                          <a:pt x="213" y="20"/>
                        </a:cubicBezTo>
                        <a:cubicBezTo>
                          <a:pt x="42" y="94"/>
                          <a:pt x="1" y="57"/>
                          <a:pt x="98" y="616"/>
                        </a:cubicBezTo>
                        <a:cubicBezTo>
                          <a:pt x="195" y="1175"/>
                          <a:pt x="560" y="2926"/>
                          <a:pt x="560" y="2926"/>
                        </a:cubicBezTo>
                        <a:lnTo>
                          <a:pt x="1775" y="4160"/>
                        </a:lnTo>
                        <a:cubicBezTo>
                          <a:pt x="1775" y="4160"/>
                          <a:pt x="2043" y="3947"/>
                          <a:pt x="1891" y="3467"/>
                        </a:cubicBezTo>
                        <a:cubicBezTo>
                          <a:pt x="1733" y="3004"/>
                          <a:pt x="1100" y="653"/>
                          <a:pt x="943" y="385"/>
                        </a:cubicBezTo>
                        <a:cubicBezTo>
                          <a:pt x="816" y="160"/>
                          <a:pt x="526" y="1"/>
                          <a:pt x="321"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5210016" y="1082853"/>
                    <a:ext cx="324218" cy="683029"/>
                  </a:xfrm>
                  <a:custGeom>
                    <a:avLst/>
                    <a:gdLst/>
                    <a:ahLst/>
                    <a:cxnLst/>
                    <a:rect l="l" t="t" r="r" b="b"/>
                    <a:pathLst>
                      <a:path w="2025" h="4266" extrusionOk="0">
                        <a:moveTo>
                          <a:pt x="350" y="106"/>
                        </a:moveTo>
                        <a:cubicBezTo>
                          <a:pt x="422" y="106"/>
                          <a:pt x="509" y="127"/>
                          <a:pt x="596" y="167"/>
                        </a:cubicBezTo>
                        <a:cubicBezTo>
                          <a:pt x="730" y="222"/>
                          <a:pt x="846" y="338"/>
                          <a:pt x="924" y="453"/>
                        </a:cubicBezTo>
                        <a:cubicBezTo>
                          <a:pt x="961" y="513"/>
                          <a:pt x="1021" y="703"/>
                          <a:pt x="1118" y="975"/>
                        </a:cubicBezTo>
                        <a:cubicBezTo>
                          <a:pt x="1192" y="1243"/>
                          <a:pt x="1289" y="1571"/>
                          <a:pt x="1386" y="1918"/>
                        </a:cubicBezTo>
                        <a:cubicBezTo>
                          <a:pt x="1599" y="2592"/>
                          <a:pt x="1793" y="3304"/>
                          <a:pt x="1867" y="3535"/>
                        </a:cubicBezTo>
                        <a:cubicBezTo>
                          <a:pt x="1927" y="3766"/>
                          <a:pt x="1909" y="3919"/>
                          <a:pt x="1849" y="4016"/>
                        </a:cubicBezTo>
                        <a:cubicBezTo>
                          <a:pt x="1830" y="4094"/>
                          <a:pt x="1812" y="4113"/>
                          <a:pt x="1793" y="4131"/>
                        </a:cubicBezTo>
                        <a:lnTo>
                          <a:pt x="638" y="2957"/>
                        </a:lnTo>
                        <a:cubicBezTo>
                          <a:pt x="615" y="2939"/>
                          <a:pt x="250" y="1206"/>
                          <a:pt x="176" y="647"/>
                        </a:cubicBezTo>
                        <a:cubicBezTo>
                          <a:pt x="116" y="375"/>
                          <a:pt x="97" y="241"/>
                          <a:pt x="116" y="204"/>
                        </a:cubicBezTo>
                        <a:cubicBezTo>
                          <a:pt x="116" y="185"/>
                          <a:pt x="134" y="185"/>
                          <a:pt x="153" y="167"/>
                        </a:cubicBezTo>
                        <a:cubicBezTo>
                          <a:pt x="176" y="144"/>
                          <a:pt x="213" y="144"/>
                          <a:pt x="250" y="125"/>
                        </a:cubicBezTo>
                        <a:cubicBezTo>
                          <a:pt x="277" y="112"/>
                          <a:pt x="311" y="106"/>
                          <a:pt x="350" y="106"/>
                        </a:cubicBezTo>
                        <a:close/>
                        <a:moveTo>
                          <a:pt x="344" y="1"/>
                        </a:moveTo>
                        <a:cubicBezTo>
                          <a:pt x="297" y="1"/>
                          <a:pt x="253" y="9"/>
                          <a:pt x="213" y="28"/>
                        </a:cubicBezTo>
                        <a:cubicBezTo>
                          <a:pt x="176" y="51"/>
                          <a:pt x="134" y="51"/>
                          <a:pt x="97" y="70"/>
                        </a:cubicBezTo>
                        <a:cubicBezTo>
                          <a:pt x="60" y="88"/>
                          <a:pt x="37" y="125"/>
                          <a:pt x="19" y="167"/>
                        </a:cubicBezTo>
                        <a:cubicBezTo>
                          <a:pt x="0" y="259"/>
                          <a:pt x="19" y="398"/>
                          <a:pt x="60" y="666"/>
                        </a:cubicBezTo>
                        <a:cubicBezTo>
                          <a:pt x="153" y="1225"/>
                          <a:pt x="541" y="2994"/>
                          <a:pt x="541" y="2994"/>
                        </a:cubicBezTo>
                        <a:lnTo>
                          <a:pt x="541" y="3013"/>
                        </a:lnTo>
                        <a:lnTo>
                          <a:pt x="1793" y="4265"/>
                        </a:lnTo>
                        <a:lnTo>
                          <a:pt x="1830" y="4247"/>
                        </a:lnTo>
                        <a:cubicBezTo>
                          <a:pt x="1830" y="4247"/>
                          <a:pt x="1909" y="4187"/>
                          <a:pt x="1946" y="4053"/>
                        </a:cubicBezTo>
                        <a:cubicBezTo>
                          <a:pt x="2001" y="3937"/>
                          <a:pt x="2024" y="3748"/>
                          <a:pt x="1946" y="3493"/>
                        </a:cubicBezTo>
                        <a:cubicBezTo>
                          <a:pt x="1885" y="3262"/>
                          <a:pt x="1696" y="2569"/>
                          <a:pt x="1483" y="1876"/>
                        </a:cubicBezTo>
                        <a:cubicBezTo>
                          <a:pt x="1386" y="1553"/>
                          <a:pt x="1289" y="1206"/>
                          <a:pt x="1216" y="952"/>
                        </a:cubicBezTo>
                        <a:cubicBezTo>
                          <a:pt x="1118" y="684"/>
                          <a:pt x="1058" y="490"/>
                          <a:pt x="1021" y="416"/>
                        </a:cubicBezTo>
                        <a:cubicBezTo>
                          <a:pt x="924" y="259"/>
                          <a:pt x="790" y="144"/>
                          <a:pt x="638" y="70"/>
                        </a:cubicBezTo>
                        <a:cubicBezTo>
                          <a:pt x="535" y="30"/>
                          <a:pt x="434" y="1"/>
                          <a:pt x="34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5148535" y="2061599"/>
                    <a:ext cx="714880" cy="1084905"/>
                  </a:xfrm>
                  <a:custGeom>
                    <a:avLst/>
                    <a:gdLst/>
                    <a:ahLst/>
                    <a:cxnLst/>
                    <a:rect l="l" t="t" r="r" b="b"/>
                    <a:pathLst>
                      <a:path w="4465" h="6776" extrusionOk="0">
                        <a:moveTo>
                          <a:pt x="3254" y="0"/>
                        </a:moveTo>
                        <a:cubicBezTo>
                          <a:pt x="3254" y="0"/>
                          <a:pt x="2408" y="19"/>
                          <a:pt x="1502" y="268"/>
                        </a:cubicBezTo>
                        <a:cubicBezTo>
                          <a:pt x="615" y="499"/>
                          <a:pt x="1" y="1368"/>
                          <a:pt x="1" y="1368"/>
                        </a:cubicBezTo>
                        <a:cubicBezTo>
                          <a:pt x="1" y="1368"/>
                          <a:pt x="828" y="4967"/>
                          <a:pt x="1558" y="5873"/>
                        </a:cubicBezTo>
                        <a:cubicBezTo>
                          <a:pt x="2067" y="6501"/>
                          <a:pt x="2501" y="6776"/>
                          <a:pt x="2912" y="6776"/>
                        </a:cubicBezTo>
                        <a:cubicBezTo>
                          <a:pt x="3094" y="6776"/>
                          <a:pt x="3271" y="6722"/>
                          <a:pt x="3448" y="6622"/>
                        </a:cubicBezTo>
                        <a:cubicBezTo>
                          <a:pt x="4044" y="6275"/>
                          <a:pt x="4464" y="5374"/>
                          <a:pt x="4464" y="5374"/>
                        </a:cubicBezTo>
                        <a:lnTo>
                          <a:pt x="3254" y="0"/>
                        </a:ln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5138928" y="2055675"/>
                    <a:ext cx="734093" cy="1098835"/>
                  </a:xfrm>
                  <a:custGeom>
                    <a:avLst/>
                    <a:gdLst/>
                    <a:ahLst/>
                    <a:cxnLst/>
                    <a:rect l="l" t="t" r="r" b="b"/>
                    <a:pathLst>
                      <a:path w="4585" h="6863" extrusionOk="0">
                        <a:moveTo>
                          <a:pt x="3277" y="97"/>
                        </a:moveTo>
                        <a:lnTo>
                          <a:pt x="4469" y="5411"/>
                        </a:lnTo>
                        <a:cubicBezTo>
                          <a:pt x="4469" y="5429"/>
                          <a:pt x="4372" y="5619"/>
                          <a:pt x="4201" y="5892"/>
                        </a:cubicBezTo>
                        <a:cubicBezTo>
                          <a:pt x="4025" y="6141"/>
                          <a:pt x="3757" y="6451"/>
                          <a:pt x="3485" y="6603"/>
                        </a:cubicBezTo>
                        <a:cubicBezTo>
                          <a:pt x="3307" y="6709"/>
                          <a:pt x="3137" y="6765"/>
                          <a:pt x="2964" y="6765"/>
                        </a:cubicBezTo>
                        <a:cubicBezTo>
                          <a:pt x="2857" y="6765"/>
                          <a:pt x="2750" y="6744"/>
                          <a:pt x="2639" y="6700"/>
                        </a:cubicBezTo>
                        <a:cubicBezTo>
                          <a:pt x="2353" y="6603"/>
                          <a:pt x="2025" y="6335"/>
                          <a:pt x="1660" y="5892"/>
                        </a:cubicBezTo>
                        <a:cubicBezTo>
                          <a:pt x="1484" y="5661"/>
                          <a:pt x="1290" y="5272"/>
                          <a:pt x="1119" y="4810"/>
                        </a:cubicBezTo>
                        <a:cubicBezTo>
                          <a:pt x="925" y="4348"/>
                          <a:pt x="754" y="3812"/>
                          <a:pt x="620" y="3309"/>
                        </a:cubicBezTo>
                        <a:cubicBezTo>
                          <a:pt x="310" y="2311"/>
                          <a:pt x="116" y="1442"/>
                          <a:pt x="116" y="1423"/>
                        </a:cubicBezTo>
                        <a:cubicBezTo>
                          <a:pt x="135" y="1386"/>
                          <a:pt x="712" y="578"/>
                          <a:pt x="1581" y="347"/>
                        </a:cubicBezTo>
                        <a:cubicBezTo>
                          <a:pt x="2427" y="116"/>
                          <a:pt x="3217" y="97"/>
                          <a:pt x="3277" y="97"/>
                        </a:cubicBezTo>
                        <a:close/>
                        <a:moveTo>
                          <a:pt x="3314" y="0"/>
                        </a:moveTo>
                        <a:cubicBezTo>
                          <a:pt x="3314" y="0"/>
                          <a:pt x="2445" y="0"/>
                          <a:pt x="1562" y="250"/>
                        </a:cubicBezTo>
                        <a:cubicBezTo>
                          <a:pt x="638" y="499"/>
                          <a:pt x="19" y="1386"/>
                          <a:pt x="19" y="1386"/>
                        </a:cubicBezTo>
                        <a:lnTo>
                          <a:pt x="1" y="1405"/>
                        </a:lnTo>
                        <a:lnTo>
                          <a:pt x="1" y="1423"/>
                        </a:lnTo>
                        <a:cubicBezTo>
                          <a:pt x="1" y="1423"/>
                          <a:pt x="213" y="2329"/>
                          <a:pt x="523" y="3332"/>
                        </a:cubicBezTo>
                        <a:cubicBezTo>
                          <a:pt x="657" y="3849"/>
                          <a:pt x="828" y="4390"/>
                          <a:pt x="1022" y="4852"/>
                        </a:cubicBezTo>
                        <a:cubicBezTo>
                          <a:pt x="1197" y="5314"/>
                          <a:pt x="1387" y="5716"/>
                          <a:pt x="1581" y="5947"/>
                        </a:cubicBezTo>
                        <a:cubicBezTo>
                          <a:pt x="1946" y="6409"/>
                          <a:pt x="2293" y="6682"/>
                          <a:pt x="2602" y="6797"/>
                        </a:cubicBezTo>
                        <a:cubicBezTo>
                          <a:pt x="2727" y="6841"/>
                          <a:pt x="2848" y="6862"/>
                          <a:pt x="2968" y="6862"/>
                        </a:cubicBezTo>
                        <a:cubicBezTo>
                          <a:pt x="3163" y="6862"/>
                          <a:pt x="3353" y="6806"/>
                          <a:pt x="3545" y="6700"/>
                        </a:cubicBezTo>
                        <a:cubicBezTo>
                          <a:pt x="3831" y="6525"/>
                          <a:pt x="4104" y="6220"/>
                          <a:pt x="4275" y="5929"/>
                        </a:cubicBezTo>
                        <a:cubicBezTo>
                          <a:pt x="4469" y="5661"/>
                          <a:pt x="4566" y="5429"/>
                          <a:pt x="4566" y="5429"/>
                        </a:cubicBezTo>
                        <a:lnTo>
                          <a:pt x="4584" y="5429"/>
                        </a:lnTo>
                        <a:lnTo>
                          <a:pt x="4584" y="5411"/>
                        </a:lnTo>
                        <a:lnTo>
                          <a:pt x="3351"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5022049" y="1591038"/>
                    <a:ext cx="678536" cy="706085"/>
                  </a:xfrm>
                  <a:custGeom>
                    <a:avLst/>
                    <a:gdLst/>
                    <a:ahLst/>
                    <a:cxnLst/>
                    <a:rect l="l" t="t" r="r" b="b"/>
                    <a:pathLst>
                      <a:path w="4238" h="4410" extrusionOk="0">
                        <a:moveTo>
                          <a:pt x="2646" y="1"/>
                        </a:moveTo>
                        <a:cubicBezTo>
                          <a:pt x="2520" y="1"/>
                          <a:pt x="2387" y="27"/>
                          <a:pt x="2251" y="70"/>
                        </a:cubicBezTo>
                        <a:cubicBezTo>
                          <a:pt x="1789" y="246"/>
                          <a:pt x="1137" y="611"/>
                          <a:pt x="634" y="823"/>
                        </a:cubicBezTo>
                        <a:cubicBezTo>
                          <a:pt x="135" y="1013"/>
                          <a:pt x="1" y="1359"/>
                          <a:pt x="98" y="1960"/>
                        </a:cubicBezTo>
                        <a:cubicBezTo>
                          <a:pt x="213" y="2556"/>
                          <a:pt x="560" y="3845"/>
                          <a:pt x="791" y="4307"/>
                        </a:cubicBezTo>
                        <a:cubicBezTo>
                          <a:pt x="827" y="4379"/>
                          <a:pt x="925" y="4409"/>
                          <a:pt x="1065" y="4409"/>
                        </a:cubicBezTo>
                        <a:cubicBezTo>
                          <a:pt x="1824" y="4409"/>
                          <a:pt x="3813" y="3517"/>
                          <a:pt x="3813" y="3517"/>
                        </a:cubicBezTo>
                        <a:cubicBezTo>
                          <a:pt x="3813" y="3517"/>
                          <a:pt x="4238" y="2861"/>
                          <a:pt x="4215" y="2496"/>
                        </a:cubicBezTo>
                        <a:cubicBezTo>
                          <a:pt x="4178" y="2131"/>
                          <a:pt x="3679" y="1401"/>
                          <a:pt x="3429" y="689"/>
                        </a:cubicBezTo>
                        <a:cubicBezTo>
                          <a:pt x="3246" y="174"/>
                          <a:pt x="2968" y="1"/>
                          <a:pt x="264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5022049" y="1583673"/>
                    <a:ext cx="684460" cy="715532"/>
                  </a:xfrm>
                  <a:custGeom>
                    <a:avLst/>
                    <a:gdLst/>
                    <a:ahLst/>
                    <a:cxnLst/>
                    <a:rect l="l" t="t" r="r" b="b"/>
                    <a:pathLst>
                      <a:path w="4275" h="4469" extrusionOk="0">
                        <a:moveTo>
                          <a:pt x="2597" y="0"/>
                        </a:moveTo>
                        <a:cubicBezTo>
                          <a:pt x="2482" y="0"/>
                          <a:pt x="2366" y="42"/>
                          <a:pt x="2232" y="79"/>
                        </a:cubicBezTo>
                        <a:cubicBezTo>
                          <a:pt x="1770" y="250"/>
                          <a:pt x="1096" y="596"/>
                          <a:pt x="615" y="809"/>
                        </a:cubicBezTo>
                        <a:cubicBezTo>
                          <a:pt x="347" y="925"/>
                          <a:pt x="172" y="1059"/>
                          <a:pt x="98" y="1271"/>
                        </a:cubicBezTo>
                        <a:cubicBezTo>
                          <a:pt x="1" y="1465"/>
                          <a:pt x="1" y="1715"/>
                          <a:pt x="56" y="2024"/>
                        </a:cubicBezTo>
                        <a:cubicBezTo>
                          <a:pt x="172" y="2620"/>
                          <a:pt x="518" y="3891"/>
                          <a:pt x="749" y="4371"/>
                        </a:cubicBezTo>
                        <a:cubicBezTo>
                          <a:pt x="772" y="4408"/>
                          <a:pt x="791" y="4450"/>
                          <a:pt x="846" y="4468"/>
                        </a:cubicBezTo>
                        <a:cubicBezTo>
                          <a:pt x="828" y="4408"/>
                          <a:pt x="791" y="4334"/>
                          <a:pt x="809" y="4256"/>
                        </a:cubicBezTo>
                        <a:cubicBezTo>
                          <a:pt x="578" y="3757"/>
                          <a:pt x="250" y="2560"/>
                          <a:pt x="153" y="2006"/>
                        </a:cubicBezTo>
                        <a:cubicBezTo>
                          <a:pt x="98" y="1696"/>
                          <a:pt x="98" y="1484"/>
                          <a:pt x="172" y="1313"/>
                        </a:cubicBezTo>
                        <a:cubicBezTo>
                          <a:pt x="250" y="1137"/>
                          <a:pt x="403" y="1003"/>
                          <a:pt x="657" y="906"/>
                        </a:cubicBezTo>
                        <a:cubicBezTo>
                          <a:pt x="1156" y="693"/>
                          <a:pt x="1812" y="328"/>
                          <a:pt x="2274" y="176"/>
                        </a:cubicBezTo>
                        <a:cubicBezTo>
                          <a:pt x="2418" y="127"/>
                          <a:pt x="2552" y="94"/>
                          <a:pt x="2681" y="94"/>
                        </a:cubicBezTo>
                        <a:cubicBezTo>
                          <a:pt x="2758" y="94"/>
                          <a:pt x="2834" y="106"/>
                          <a:pt x="2907" y="134"/>
                        </a:cubicBezTo>
                        <a:cubicBezTo>
                          <a:pt x="3101" y="213"/>
                          <a:pt x="3254" y="407"/>
                          <a:pt x="3388" y="754"/>
                        </a:cubicBezTo>
                        <a:cubicBezTo>
                          <a:pt x="3503" y="1100"/>
                          <a:pt x="3697" y="1465"/>
                          <a:pt x="3850" y="1793"/>
                        </a:cubicBezTo>
                        <a:cubicBezTo>
                          <a:pt x="4025" y="2098"/>
                          <a:pt x="4159" y="2389"/>
                          <a:pt x="4159" y="2542"/>
                        </a:cubicBezTo>
                        <a:cubicBezTo>
                          <a:pt x="4178" y="2676"/>
                          <a:pt x="4099" y="2888"/>
                          <a:pt x="4025" y="3064"/>
                        </a:cubicBezTo>
                        <a:cubicBezTo>
                          <a:pt x="4025" y="3119"/>
                          <a:pt x="4025" y="3198"/>
                          <a:pt x="4044" y="3253"/>
                        </a:cubicBezTo>
                        <a:cubicBezTo>
                          <a:pt x="4044" y="3235"/>
                          <a:pt x="4062" y="3235"/>
                          <a:pt x="4062" y="3216"/>
                        </a:cubicBezTo>
                        <a:cubicBezTo>
                          <a:pt x="4178" y="3004"/>
                          <a:pt x="4275" y="2736"/>
                          <a:pt x="4256" y="2542"/>
                        </a:cubicBezTo>
                        <a:cubicBezTo>
                          <a:pt x="4256" y="2329"/>
                          <a:pt x="4122" y="2061"/>
                          <a:pt x="3947" y="1752"/>
                        </a:cubicBezTo>
                        <a:cubicBezTo>
                          <a:pt x="3794" y="1428"/>
                          <a:pt x="3600" y="1059"/>
                          <a:pt x="3485" y="712"/>
                        </a:cubicBezTo>
                        <a:cubicBezTo>
                          <a:pt x="3351" y="347"/>
                          <a:pt x="3157" y="134"/>
                          <a:pt x="2944" y="60"/>
                        </a:cubicBezTo>
                        <a:cubicBezTo>
                          <a:pt x="2852" y="19"/>
                          <a:pt x="2755" y="0"/>
                          <a:pt x="263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5016125" y="1656683"/>
                    <a:ext cx="296039" cy="303248"/>
                  </a:xfrm>
                  <a:custGeom>
                    <a:avLst/>
                    <a:gdLst/>
                    <a:ahLst/>
                    <a:cxnLst/>
                    <a:rect l="l" t="t" r="r" b="b"/>
                    <a:pathLst>
                      <a:path w="1849" h="1894" extrusionOk="0">
                        <a:moveTo>
                          <a:pt x="688" y="0"/>
                        </a:moveTo>
                        <a:cubicBezTo>
                          <a:pt x="476" y="0"/>
                          <a:pt x="265" y="56"/>
                          <a:pt x="172" y="164"/>
                        </a:cubicBezTo>
                        <a:cubicBezTo>
                          <a:pt x="1" y="335"/>
                          <a:pt x="38" y="584"/>
                          <a:pt x="135" y="1143"/>
                        </a:cubicBezTo>
                        <a:cubicBezTo>
                          <a:pt x="135" y="1143"/>
                          <a:pt x="209" y="1167"/>
                          <a:pt x="297" y="1167"/>
                        </a:cubicBezTo>
                        <a:cubicBezTo>
                          <a:pt x="320" y="1167"/>
                          <a:pt x="343" y="1165"/>
                          <a:pt x="366" y="1162"/>
                        </a:cubicBezTo>
                        <a:cubicBezTo>
                          <a:pt x="463" y="1162"/>
                          <a:pt x="652" y="1028"/>
                          <a:pt x="652" y="1028"/>
                        </a:cubicBezTo>
                        <a:cubicBezTo>
                          <a:pt x="652" y="1028"/>
                          <a:pt x="962" y="1781"/>
                          <a:pt x="1133" y="1855"/>
                        </a:cubicBezTo>
                        <a:cubicBezTo>
                          <a:pt x="1191" y="1881"/>
                          <a:pt x="1260" y="1894"/>
                          <a:pt x="1333" y="1894"/>
                        </a:cubicBezTo>
                        <a:cubicBezTo>
                          <a:pt x="1481" y="1894"/>
                          <a:pt x="1640" y="1838"/>
                          <a:pt x="1733" y="1721"/>
                        </a:cubicBezTo>
                        <a:cubicBezTo>
                          <a:pt x="1849" y="1550"/>
                          <a:pt x="1807" y="1453"/>
                          <a:pt x="1692" y="1088"/>
                        </a:cubicBezTo>
                        <a:cubicBezTo>
                          <a:pt x="1558" y="718"/>
                          <a:pt x="1308" y="201"/>
                          <a:pt x="1059" y="67"/>
                        </a:cubicBezTo>
                        <a:cubicBezTo>
                          <a:pt x="954" y="22"/>
                          <a:pt x="820" y="0"/>
                          <a:pt x="688"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5016125" y="1647717"/>
                    <a:ext cx="299081" cy="320380"/>
                  </a:xfrm>
                  <a:custGeom>
                    <a:avLst/>
                    <a:gdLst/>
                    <a:ahLst/>
                    <a:cxnLst/>
                    <a:rect l="l" t="t" r="r" b="b"/>
                    <a:pathLst>
                      <a:path w="1868" h="2001" extrusionOk="0">
                        <a:moveTo>
                          <a:pt x="578" y="104"/>
                        </a:moveTo>
                        <a:cubicBezTo>
                          <a:pt x="731" y="104"/>
                          <a:pt x="902" y="123"/>
                          <a:pt x="1040" y="159"/>
                        </a:cubicBezTo>
                        <a:cubicBezTo>
                          <a:pt x="1133" y="220"/>
                          <a:pt x="1271" y="372"/>
                          <a:pt x="1387" y="566"/>
                        </a:cubicBezTo>
                        <a:cubicBezTo>
                          <a:pt x="1479" y="756"/>
                          <a:pt x="1576" y="987"/>
                          <a:pt x="1636" y="1162"/>
                        </a:cubicBezTo>
                        <a:cubicBezTo>
                          <a:pt x="1710" y="1352"/>
                          <a:pt x="1752" y="1449"/>
                          <a:pt x="1752" y="1546"/>
                        </a:cubicBezTo>
                        <a:cubicBezTo>
                          <a:pt x="1752" y="1624"/>
                          <a:pt x="1733" y="1661"/>
                          <a:pt x="1673" y="1740"/>
                        </a:cubicBezTo>
                        <a:cubicBezTo>
                          <a:pt x="1636" y="1814"/>
                          <a:pt x="1539" y="1874"/>
                          <a:pt x="1442" y="1892"/>
                        </a:cubicBezTo>
                        <a:cubicBezTo>
                          <a:pt x="1408" y="1898"/>
                          <a:pt x="1376" y="1900"/>
                          <a:pt x="1346" y="1900"/>
                        </a:cubicBezTo>
                        <a:cubicBezTo>
                          <a:pt x="1272" y="1900"/>
                          <a:pt x="1208" y="1887"/>
                          <a:pt x="1156" y="1874"/>
                        </a:cubicBezTo>
                        <a:cubicBezTo>
                          <a:pt x="1133" y="1855"/>
                          <a:pt x="1077" y="1795"/>
                          <a:pt x="1017" y="1721"/>
                        </a:cubicBezTo>
                        <a:cubicBezTo>
                          <a:pt x="980" y="1643"/>
                          <a:pt x="925" y="1546"/>
                          <a:pt x="865" y="1449"/>
                        </a:cubicBezTo>
                        <a:cubicBezTo>
                          <a:pt x="768" y="1259"/>
                          <a:pt x="694" y="1065"/>
                          <a:pt x="694" y="1065"/>
                        </a:cubicBezTo>
                        <a:lnTo>
                          <a:pt x="671" y="1005"/>
                        </a:lnTo>
                        <a:lnTo>
                          <a:pt x="615" y="1047"/>
                        </a:lnTo>
                        <a:cubicBezTo>
                          <a:pt x="615" y="1047"/>
                          <a:pt x="578" y="1065"/>
                          <a:pt x="518" y="1102"/>
                        </a:cubicBezTo>
                        <a:cubicBezTo>
                          <a:pt x="463" y="1144"/>
                          <a:pt x="384" y="1162"/>
                          <a:pt x="347" y="1181"/>
                        </a:cubicBezTo>
                        <a:cubicBezTo>
                          <a:pt x="269" y="1181"/>
                          <a:pt x="190" y="1162"/>
                          <a:pt x="172" y="1144"/>
                        </a:cubicBezTo>
                        <a:cubicBezTo>
                          <a:pt x="135" y="890"/>
                          <a:pt x="93" y="700"/>
                          <a:pt x="93" y="566"/>
                        </a:cubicBezTo>
                        <a:cubicBezTo>
                          <a:pt x="93" y="409"/>
                          <a:pt x="135" y="335"/>
                          <a:pt x="190" y="257"/>
                        </a:cubicBezTo>
                        <a:cubicBezTo>
                          <a:pt x="269" y="178"/>
                          <a:pt x="403" y="123"/>
                          <a:pt x="578" y="104"/>
                        </a:cubicBezTo>
                        <a:close/>
                        <a:moveTo>
                          <a:pt x="682" y="0"/>
                        </a:moveTo>
                        <a:cubicBezTo>
                          <a:pt x="639" y="0"/>
                          <a:pt x="597" y="3"/>
                          <a:pt x="555" y="7"/>
                        </a:cubicBezTo>
                        <a:cubicBezTo>
                          <a:pt x="384" y="26"/>
                          <a:pt x="232" y="81"/>
                          <a:pt x="135" y="178"/>
                        </a:cubicBezTo>
                        <a:cubicBezTo>
                          <a:pt x="38" y="293"/>
                          <a:pt x="1" y="409"/>
                          <a:pt x="1" y="566"/>
                        </a:cubicBezTo>
                        <a:cubicBezTo>
                          <a:pt x="1" y="719"/>
                          <a:pt x="38" y="931"/>
                          <a:pt x="75" y="1199"/>
                        </a:cubicBezTo>
                        <a:lnTo>
                          <a:pt x="93" y="1278"/>
                        </a:lnTo>
                        <a:lnTo>
                          <a:pt x="135" y="1236"/>
                        </a:lnTo>
                        <a:cubicBezTo>
                          <a:pt x="172" y="1259"/>
                          <a:pt x="250" y="1278"/>
                          <a:pt x="366" y="1278"/>
                        </a:cubicBezTo>
                        <a:cubicBezTo>
                          <a:pt x="440" y="1259"/>
                          <a:pt x="500" y="1218"/>
                          <a:pt x="578" y="1199"/>
                        </a:cubicBezTo>
                        <a:cubicBezTo>
                          <a:pt x="597" y="1181"/>
                          <a:pt x="615" y="1162"/>
                          <a:pt x="634" y="1162"/>
                        </a:cubicBezTo>
                        <a:cubicBezTo>
                          <a:pt x="652" y="1199"/>
                          <a:pt x="694" y="1315"/>
                          <a:pt x="786" y="1490"/>
                        </a:cubicBezTo>
                        <a:cubicBezTo>
                          <a:pt x="828" y="1583"/>
                          <a:pt x="883" y="1680"/>
                          <a:pt x="943" y="1777"/>
                        </a:cubicBezTo>
                        <a:cubicBezTo>
                          <a:pt x="999" y="1855"/>
                          <a:pt x="1040" y="1929"/>
                          <a:pt x="1114" y="1952"/>
                        </a:cubicBezTo>
                        <a:cubicBezTo>
                          <a:pt x="1176" y="1987"/>
                          <a:pt x="1245" y="2000"/>
                          <a:pt x="1321" y="2000"/>
                        </a:cubicBezTo>
                        <a:cubicBezTo>
                          <a:pt x="1365" y="2000"/>
                          <a:pt x="1412" y="1996"/>
                          <a:pt x="1461" y="1989"/>
                        </a:cubicBezTo>
                        <a:cubicBezTo>
                          <a:pt x="1576" y="1952"/>
                          <a:pt x="1692" y="1892"/>
                          <a:pt x="1770" y="1795"/>
                        </a:cubicBezTo>
                        <a:cubicBezTo>
                          <a:pt x="1826" y="1698"/>
                          <a:pt x="1867" y="1624"/>
                          <a:pt x="1849" y="1527"/>
                        </a:cubicBezTo>
                        <a:cubicBezTo>
                          <a:pt x="1849" y="1430"/>
                          <a:pt x="1807" y="1315"/>
                          <a:pt x="1733" y="1121"/>
                        </a:cubicBezTo>
                        <a:cubicBezTo>
                          <a:pt x="1673" y="950"/>
                          <a:pt x="1576" y="719"/>
                          <a:pt x="1461" y="525"/>
                        </a:cubicBezTo>
                        <a:cubicBezTo>
                          <a:pt x="1345" y="312"/>
                          <a:pt x="1230" y="141"/>
                          <a:pt x="1077" y="81"/>
                        </a:cubicBezTo>
                        <a:cubicBezTo>
                          <a:pt x="961" y="24"/>
                          <a:pt x="820" y="0"/>
                          <a:pt x="6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5188562" y="1542205"/>
                    <a:ext cx="373050" cy="334790"/>
                  </a:xfrm>
                  <a:custGeom>
                    <a:avLst/>
                    <a:gdLst/>
                    <a:ahLst/>
                    <a:cxnLst/>
                    <a:rect l="l" t="t" r="r" b="b"/>
                    <a:pathLst>
                      <a:path w="2330" h="2091" extrusionOk="0">
                        <a:moveTo>
                          <a:pt x="808" y="0"/>
                        </a:moveTo>
                        <a:cubicBezTo>
                          <a:pt x="658" y="0"/>
                          <a:pt x="525" y="4"/>
                          <a:pt x="444" y="10"/>
                        </a:cubicBezTo>
                        <a:cubicBezTo>
                          <a:pt x="171" y="10"/>
                          <a:pt x="56" y="125"/>
                          <a:pt x="0" y="417"/>
                        </a:cubicBezTo>
                        <a:cubicBezTo>
                          <a:pt x="0" y="417"/>
                          <a:pt x="596" y="551"/>
                          <a:pt x="827" y="703"/>
                        </a:cubicBezTo>
                        <a:cubicBezTo>
                          <a:pt x="1040" y="837"/>
                          <a:pt x="1234" y="1475"/>
                          <a:pt x="1326" y="1706"/>
                        </a:cubicBezTo>
                        <a:cubicBezTo>
                          <a:pt x="1418" y="1942"/>
                          <a:pt x="1580" y="2091"/>
                          <a:pt x="1839" y="2091"/>
                        </a:cubicBezTo>
                        <a:cubicBezTo>
                          <a:pt x="1854" y="2091"/>
                          <a:pt x="1870" y="2090"/>
                          <a:pt x="1885" y="2089"/>
                        </a:cubicBezTo>
                        <a:cubicBezTo>
                          <a:pt x="2177" y="2071"/>
                          <a:pt x="2329" y="1803"/>
                          <a:pt x="2177" y="1512"/>
                        </a:cubicBezTo>
                        <a:cubicBezTo>
                          <a:pt x="2043" y="1244"/>
                          <a:pt x="1812" y="162"/>
                          <a:pt x="1673" y="88"/>
                        </a:cubicBezTo>
                        <a:cubicBezTo>
                          <a:pt x="1580" y="21"/>
                          <a:pt x="1150" y="0"/>
                          <a:pt x="808"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5175913" y="1534840"/>
                    <a:ext cx="382657" cy="348239"/>
                  </a:xfrm>
                  <a:custGeom>
                    <a:avLst/>
                    <a:gdLst/>
                    <a:ahLst/>
                    <a:cxnLst/>
                    <a:rect l="l" t="t" r="r" b="b"/>
                    <a:pathLst>
                      <a:path w="2390" h="2175" extrusionOk="0">
                        <a:moveTo>
                          <a:pt x="523" y="93"/>
                        </a:moveTo>
                        <a:cubicBezTo>
                          <a:pt x="657" y="93"/>
                          <a:pt x="925" y="93"/>
                          <a:pt x="1197" y="116"/>
                        </a:cubicBezTo>
                        <a:cubicBezTo>
                          <a:pt x="1313" y="116"/>
                          <a:pt x="1447" y="116"/>
                          <a:pt x="1544" y="134"/>
                        </a:cubicBezTo>
                        <a:cubicBezTo>
                          <a:pt x="1636" y="134"/>
                          <a:pt x="1715" y="153"/>
                          <a:pt x="1733" y="171"/>
                        </a:cubicBezTo>
                        <a:cubicBezTo>
                          <a:pt x="1733" y="171"/>
                          <a:pt x="1752" y="190"/>
                          <a:pt x="1775" y="231"/>
                        </a:cubicBezTo>
                        <a:cubicBezTo>
                          <a:pt x="1794" y="268"/>
                          <a:pt x="1812" y="305"/>
                          <a:pt x="1830" y="365"/>
                        </a:cubicBezTo>
                        <a:cubicBezTo>
                          <a:pt x="1867" y="481"/>
                          <a:pt x="1909" y="633"/>
                          <a:pt x="1964" y="786"/>
                        </a:cubicBezTo>
                        <a:cubicBezTo>
                          <a:pt x="2043" y="1096"/>
                          <a:pt x="2140" y="1424"/>
                          <a:pt x="2214" y="1576"/>
                        </a:cubicBezTo>
                        <a:cubicBezTo>
                          <a:pt x="2274" y="1710"/>
                          <a:pt x="2274" y="1826"/>
                          <a:pt x="2237" y="1923"/>
                        </a:cubicBezTo>
                        <a:cubicBezTo>
                          <a:pt x="2177" y="2020"/>
                          <a:pt x="2098" y="2080"/>
                          <a:pt x="1964" y="2080"/>
                        </a:cubicBezTo>
                        <a:cubicBezTo>
                          <a:pt x="1948" y="2081"/>
                          <a:pt x="1932" y="2081"/>
                          <a:pt x="1916" y="2081"/>
                        </a:cubicBezTo>
                        <a:cubicBezTo>
                          <a:pt x="1678" y="2081"/>
                          <a:pt x="1538" y="1951"/>
                          <a:pt x="1447" y="1752"/>
                        </a:cubicBezTo>
                        <a:cubicBezTo>
                          <a:pt x="1405" y="1618"/>
                          <a:pt x="1331" y="1405"/>
                          <a:pt x="1253" y="1193"/>
                        </a:cubicBezTo>
                        <a:cubicBezTo>
                          <a:pt x="1156" y="980"/>
                          <a:pt x="1059" y="786"/>
                          <a:pt x="925" y="694"/>
                        </a:cubicBezTo>
                        <a:cubicBezTo>
                          <a:pt x="809" y="615"/>
                          <a:pt x="597" y="555"/>
                          <a:pt x="407" y="499"/>
                        </a:cubicBezTo>
                        <a:cubicBezTo>
                          <a:pt x="273" y="463"/>
                          <a:pt x="176" y="439"/>
                          <a:pt x="135" y="421"/>
                        </a:cubicBezTo>
                        <a:cubicBezTo>
                          <a:pt x="176" y="324"/>
                          <a:pt x="213" y="231"/>
                          <a:pt x="250" y="190"/>
                        </a:cubicBezTo>
                        <a:cubicBezTo>
                          <a:pt x="329" y="134"/>
                          <a:pt x="407" y="93"/>
                          <a:pt x="523" y="93"/>
                        </a:cubicBezTo>
                        <a:close/>
                        <a:moveTo>
                          <a:pt x="523" y="0"/>
                        </a:moveTo>
                        <a:cubicBezTo>
                          <a:pt x="389" y="0"/>
                          <a:pt x="273" y="37"/>
                          <a:pt x="195" y="116"/>
                        </a:cubicBezTo>
                        <a:cubicBezTo>
                          <a:pt x="116" y="190"/>
                          <a:pt x="61" y="305"/>
                          <a:pt x="19" y="439"/>
                        </a:cubicBezTo>
                        <a:lnTo>
                          <a:pt x="1" y="499"/>
                        </a:lnTo>
                        <a:lnTo>
                          <a:pt x="61" y="518"/>
                        </a:lnTo>
                        <a:cubicBezTo>
                          <a:pt x="61" y="518"/>
                          <a:pt x="213" y="536"/>
                          <a:pt x="389" y="597"/>
                        </a:cubicBezTo>
                        <a:cubicBezTo>
                          <a:pt x="560" y="652"/>
                          <a:pt x="772" y="712"/>
                          <a:pt x="869" y="786"/>
                        </a:cubicBezTo>
                        <a:cubicBezTo>
                          <a:pt x="966" y="846"/>
                          <a:pt x="1082" y="1040"/>
                          <a:pt x="1156" y="1230"/>
                        </a:cubicBezTo>
                        <a:cubicBezTo>
                          <a:pt x="1253" y="1442"/>
                          <a:pt x="1313" y="1655"/>
                          <a:pt x="1368" y="1770"/>
                        </a:cubicBezTo>
                        <a:cubicBezTo>
                          <a:pt x="1442" y="2021"/>
                          <a:pt x="1649" y="2174"/>
                          <a:pt x="1909" y="2174"/>
                        </a:cubicBezTo>
                        <a:cubicBezTo>
                          <a:pt x="1928" y="2174"/>
                          <a:pt x="1946" y="2174"/>
                          <a:pt x="1964" y="2172"/>
                        </a:cubicBezTo>
                        <a:cubicBezTo>
                          <a:pt x="2122" y="2172"/>
                          <a:pt x="2256" y="2098"/>
                          <a:pt x="2311" y="1964"/>
                        </a:cubicBezTo>
                        <a:cubicBezTo>
                          <a:pt x="2390" y="1849"/>
                          <a:pt x="2390" y="1692"/>
                          <a:pt x="2311" y="1539"/>
                        </a:cubicBezTo>
                        <a:cubicBezTo>
                          <a:pt x="2237" y="1424"/>
                          <a:pt x="2140" y="1077"/>
                          <a:pt x="2062" y="749"/>
                        </a:cubicBezTo>
                        <a:cubicBezTo>
                          <a:pt x="2006" y="597"/>
                          <a:pt x="1964" y="439"/>
                          <a:pt x="1928" y="324"/>
                        </a:cubicBezTo>
                        <a:cubicBezTo>
                          <a:pt x="1909" y="268"/>
                          <a:pt x="1867" y="208"/>
                          <a:pt x="1849" y="171"/>
                        </a:cubicBezTo>
                        <a:cubicBezTo>
                          <a:pt x="1830" y="134"/>
                          <a:pt x="1812" y="116"/>
                          <a:pt x="1775" y="74"/>
                        </a:cubicBezTo>
                        <a:cubicBezTo>
                          <a:pt x="1733" y="56"/>
                          <a:pt x="1660" y="37"/>
                          <a:pt x="1544" y="37"/>
                        </a:cubicBezTo>
                        <a:cubicBezTo>
                          <a:pt x="1447" y="19"/>
                          <a:pt x="1331" y="19"/>
                          <a:pt x="119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5074565" y="1589758"/>
                    <a:ext cx="368888" cy="321341"/>
                  </a:xfrm>
                  <a:custGeom>
                    <a:avLst/>
                    <a:gdLst/>
                    <a:ahLst/>
                    <a:cxnLst/>
                    <a:rect l="l" t="t" r="r" b="b"/>
                    <a:pathLst>
                      <a:path w="2304" h="2007" extrusionOk="0">
                        <a:moveTo>
                          <a:pt x="544" y="0"/>
                        </a:moveTo>
                        <a:cubicBezTo>
                          <a:pt x="321" y="0"/>
                          <a:pt x="51" y="106"/>
                          <a:pt x="1" y="521"/>
                        </a:cubicBezTo>
                        <a:cubicBezTo>
                          <a:pt x="1" y="521"/>
                          <a:pt x="403" y="582"/>
                          <a:pt x="731" y="753"/>
                        </a:cubicBezTo>
                        <a:cubicBezTo>
                          <a:pt x="1059" y="905"/>
                          <a:pt x="1345" y="1871"/>
                          <a:pt x="1345" y="1871"/>
                        </a:cubicBezTo>
                        <a:cubicBezTo>
                          <a:pt x="1345" y="1871"/>
                          <a:pt x="1539" y="2005"/>
                          <a:pt x="1673" y="2005"/>
                        </a:cubicBezTo>
                        <a:cubicBezTo>
                          <a:pt x="1680" y="2006"/>
                          <a:pt x="1687" y="2006"/>
                          <a:pt x="1696" y="2006"/>
                        </a:cubicBezTo>
                        <a:cubicBezTo>
                          <a:pt x="1844" y="2006"/>
                          <a:pt x="2304" y="1855"/>
                          <a:pt x="2177" y="1580"/>
                        </a:cubicBezTo>
                        <a:cubicBezTo>
                          <a:pt x="2062" y="1312"/>
                          <a:pt x="1867" y="309"/>
                          <a:pt x="1715" y="212"/>
                        </a:cubicBezTo>
                        <a:cubicBezTo>
                          <a:pt x="1576" y="120"/>
                          <a:pt x="846" y="22"/>
                          <a:pt x="615" y="4"/>
                        </a:cubicBezTo>
                        <a:cubicBezTo>
                          <a:pt x="592" y="2"/>
                          <a:pt x="568" y="0"/>
                          <a:pt x="544"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5064958" y="1582553"/>
                    <a:ext cx="373050" cy="337192"/>
                  </a:xfrm>
                  <a:custGeom>
                    <a:avLst/>
                    <a:gdLst/>
                    <a:ahLst/>
                    <a:cxnLst/>
                    <a:rect l="l" t="t" r="r" b="b"/>
                    <a:pathLst>
                      <a:path w="2330" h="2106" extrusionOk="0">
                        <a:moveTo>
                          <a:pt x="592" y="98"/>
                        </a:moveTo>
                        <a:cubicBezTo>
                          <a:pt x="620" y="98"/>
                          <a:pt x="648" y="100"/>
                          <a:pt x="675" y="104"/>
                        </a:cubicBezTo>
                        <a:cubicBezTo>
                          <a:pt x="772" y="104"/>
                          <a:pt x="1022" y="141"/>
                          <a:pt x="1253" y="165"/>
                        </a:cubicBezTo>
                        <a:cubicBezTo>
                          <a:pt x="1368" y="183"/>
                          <a:pt x="1484" y="220"/>
                          <a:pt x="1562" y="238"/>
                        </a:cubicBezTo>
                        <a:cubicBezTo>
                          <a:pt x="1659" y="257"/>
                          <a:pt x="1733" y="280"/>
                          <a:pt x="1752" y="299"/>
                        </a:cubicBezTo>
                        <a:cubicBezTo>
                          <a:pt x="1752" y="299"/>
                          <a:pt x="1775" y="317"/>
                          <a:pt x="1793" y="354"/>
                        </a:cubicBezTo>
                        <a:cubicBezTo>
                          <a:pt x="1812" y="396"/>
                          <a:pt x="1830" y="433"/>
                          <a:pt x="1849" y="488"/>
                        </a:cubicBezTo>
                        <a:cubicBezTo>
                          <a:pt x="1890" y="603"/>
                          <a:pt x="1927" y="742"/>
                          <a:pt x="1964" y="895"/>
                        </a:cubicBezTo>
                        <a:cubicBezTo>
                          <a:pt x="2043" y="1181"/>
                          <a:pt x="2122" y="1491"/>
                          <a:pt x="2195" y="1643"/>
                        </a:cubicBezTo>
                        <a:cubicBezTo>
                          <a:pt x="2214" y="1703"/>
                          <a:pt x="2214" y="1740"/>
                          <a:pt x="2195" y="1782"/>
                        </a:cubicBezTo>
                        <a:cubicBezTo>
                          <a:pt x="2158" y="1837"/>
                          <a:pt x="2122" y="1874"/>
                          <a:pt x="2061" y="1897"/>
                        </a:cubicBezTo>
                        <a:cubicBezTo>
                          <a:pt x="2006" y="1934"/>
                          <a:pt x="1927" y="1971"/>
                          <a:pt x="1867" y="1971"/>
                        </a:cubicBezTo>
                        <a:cubicBezTo>
                          <a:pt x="1812" y="1990"/>
                          <a:pt x="1752" y="2013"/>
                          <a:pt x="1733" y="2013"/>
                        </a:cubicBezTo>
                        <a:cubicBezTo>
                          <a:pt x="1696" y="1990"/>
                          <a:pt x="1618" y="1971"/>
                          <a:pt x="1544" y="1934"/>
                        </a:cubicBezTo>
                        <a:cubicBezTo>
                          <a:pt x="1484" y="1916"/>
                          <a:pt x="1465" y="1874"/>
                          <a:pt x="1447" y="1874"/>
                        </a:cubicBezTo>
                        <a:cubicBezTo>
                          <a:pt x="1447" y="1856"/>
                          <a:pt x="1387" y="1643"/>
                          <a:pt x="1271" y="1394"/>
                        </a:cubicBezTo>
                        <a:cubicBezTo>
                          <a:pt x="1216" y="1260"/>
                          <a:pt x="1156" y="1126"/>
                          <a:pt x="1082" y="1010"/>
                        </a:cubicBezTo>
                        <a:cubicBezTo>
                          <a:pt x="1003" y="895"/>
                          <a:pt x="906" y="798"/>
                          <a:pt x="809" y="742"/>
                        </a:cubicBezTo>
                        <a:cubicBezTo>
                          <a:pt x="504" y="585"/>
                          <a:pt x="176" y="548"/>
                          <a:pt x="116" y="548"/>
                        </a:cubicBezTo>
                        <a:cubicBezTo>
                          <a:pt x="158" y="354"/>
                          <a:pt x="232" y="238"/>
                          <a:pt x="329" y="183"/>
                        </a:cubicBezTo>
                        <a:cubicBezTo>
                          <a:pt x="403" y="123"/>
                          <a:pt x="499" y="98"/>
                          <a:pt x="592" y="98"/>
                        </a:cubicBezTo>
                        <a:close/>
                        <a:moveTo>
                          <a:pt x="589" y="1"/>
                        </a:moveTo>
                        <a:cubicBezTo>
                          <a:pt x="490" y="1"/>
                          <a:pt x="376" y="26"/>
                          <a:pt x="273" y="86"/>
                        </a:cubicBezTo>
                        <a:cubicBezTo>
                          <a:pt x="135" y="165"/>
                          <a:pt x="42" y="317"/>
                          <a:pt x="1" y="566"/>
                        </a:cubicBezTo>
                        <a:lnTo>
                          <a:pt x="1" y="603"/>
                        </a:lnTo>
                        <a:lnTo>
                          <a:pt x="42" y="627"/>
                        </a:lnTo>
                        <a:cubicBezTo>
                          <a:pt x="42" y="627"/>
                          <a:pt x="444" y="682"/>
                          <a:pt x="772" y="834"/>
                        </a:cubicBezTo>
                        <a:cubicBezTo>
                          <a:pt x="851" y="876"/>
                          <a:pt x="925" y="950"/>
                          <a:pt x="985" y="1066"/>
                        </a:cubicBezTo>
                        <a:cubicBezTo>
                          <a:pt x="1059" y="1163"/>
                          <a:pt x="1119" y="1297"/>
                          <a:pt x="1174" y="1435"/>
                        </a:cubicBezTo>
                        <a:cubicBezTo>
                          <a:pt x="1290" y="1685"/>
                          <a:pt x="1368" y="1934"/>
                          <a:pt x="1368" y="1934"/>
                        </a:cubicBezTo>
                        <a:lnTo>
                          <a:pt x="1387" y="1953"/>
                        </a:lnTo>
                        <a:cubicBezTo>
                          <a:pt x="1387" y="1953"/>
                          <a:pt x="1428" y="1990"/>
                          <a:pt x="1502" y="2031"/>
                        </a:cubicBezTo>
                        <a:cubicBezTo>
                          <a:pt x="1562" y="2068"/>
                          <a:pt x="1659" y="2105"/>
                          <a:pt x="1733" y="2105"/>
                        </a:cubicBezTo>
                        <a:cubicBezTo>
                          <a:pt x="1775" y="2105"/>
                          <a:pt x="1830" y="2087"/>
                          <a:pt x="1890" y="2068"/>
                        </a:cubicBezTo>
                        <a:cubicBezTo>
                          <a:pt x="1964" y="2050"/>
                          <a:pt x="2043" y="2031"/>
                          <a:pt x="2098" y="1990"/>
                        </a:cubicBezTo>
                        <a:cubicBezTo>
                          <a:pt x="2177" y="1953"/>
                          <a:pt x="2237" y="1897"/>
                          <a:pt x="2274" y="1837"/>
                        </a:cubicBezTo>
                        <a:cubicBezTo>
                          <a:pt x="2311" y="1782"/>
                          <a:pt x="2329" y="1685"/>
                          <a:pt x="2292" y="1606"/>
                        </a:cubicBezTo>
                        <a:cubicBezTo>
                          <a:pt x="2237" y="1472"/>
                          <a:pt x="2140" y="1163"/>
                          <a:pt x="2061" y="858"/>
                        </a:cubicBezTo>
                        <a:cubicBezTo>
                          <a:pt x="2024" y="719"/>
                          <a:pt x="1983" y="566"/>
                          <a:pt x="1946" y="469"/>
                        </a:cubicBezTo>
                        <a:cubicBezTo>
                          <a:pt x="1927" y="414"/>
                          <a:pt x="1909" y="354"/>
                          <a:pt x="1890" y="317"/>
                        </a:cubicBezTo>
                        <a:cubicBezTo>
                          <a:pt x="1849" y="280"/>
                          <a:pt x="1830" y="238"/>
                          <a:pt x="1812" y="220"/>
                        </a:cubicBezTo>
                        <a:cubicBezTo>
                          <a:pt x="1752" y="183"/>
                          <a:pt x="1678" y="165"/>
                          <a:pt x="1599" y="141"/>
                        </a:cubicBezTo>
                        <a:cubicBezTo>
                          <a:pt x="1502" y="104"/>
                          <a:pt x="1387" y="86"/>
                          <a:pt x="1271" y="67"/>
                        </a:cubicBezTo>
                        <a:cubicBezTo>
                          <a:pt x="1040" y="26"/>
                          <a:pt x="791" y="7"/>
                          <a:pt x="675" y="7"/>
                        </a:cubicBezTo>
                        <a:cubicBezTo>
                          <a:pt x="648" y="3"/>
                          <a:pt x="619" y="1"/>
                          <a:pt x="5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5431927" y="1531158"/>
                    <a:ext cx="320535" cy="565669"/>
                  </a:xfrm>
                  <a:custGeom>
                    <a:avLst/>
                    <a:gdLst/>
                    <a:ahLst/>
                    <a:cxnLst/>
                    <a:rect l="l" t="t" r="r" b="b"/>
                    <a:pathLst>
                      <a:path w="2002" h="3533" extrusionOk="0">
                        <a:moveTo>
                          <a:pt x="407" y="0"/>
                        </a:moveTo>
                        <a:cubicBezTo>
                          <a:pt x="347" y="0"/>
                          <a:pt x="292" y="23"/>
                          <a:pt x="231" y="60"/>
                        </a:cubicBezTo>
                        <a:cubicBezTo>
                          <a:pt x="0" y="213"/>
                          <a:pt x="79" y="717"/>
                          <a:pt x="365" y="1063"/>
                        </a:cubicBezTo>
                        <a:cubicBezTo>
                          <a:pt x="569" y="1318"/>
                          <a:pt x="723" y="1357"/>
                          <a:pt x="797" y="1357"/>
                        </a:cubicBezTo>
                        <a:cubicBezTo>
                          <a:pt x="829" y="1357"/>
                          <a:pt x="846" y="1350"/>
                          <a:pt x="846" y="1350"/>
                        </a:cubicBezTo>
                        <a:lnTo>
                          <a:pt x="906" y="1659"/>
                        </a:lnTo>
                        <a:cubicBezTo>
                          <a:pt x="754" y="1678"/>
                          <a:pt x="347" y="1830"/>
                          <a:pt x="195" y="2602"/>
                        </a:cubicBezTo>
                        <a:cubicBezTo>
                          <a:pt x="57" y="3224"/>
                          <a:pt x="419" y="3532"/>
                          <a:pt x="828" y="3532"/>
                        </a:cubicBezTo>
                        <a:cubicBezTo>
                          <a:pt x="1051" y="3532"/>
                          <a:pt x="1287" y="3440"/>
                          <a:pt x="1465" y="3258"/>
                        </a:cubicBezTo>
                        <a:cubicBezTo>
                          <a:pt x="1715" y="3004"/>
                          <a:pt x="1849" y="2796"/>
                          <a:pt x="1886" y="2602"/>
                        </a:cubicBezTo>
                        <a:cubicBezTo>
                          <a:pt x="1983" y="2408"/>
                          <a:pt x="2001" y="2218"/>
                          <a:pt x="1946" y="1964"/>
                        </a:cubicBezTo>
                        <a:cubicBezTo>
                          <a:pt x="1867" y="1525"/>
                          <a:pt x="1812" y="1216"/>
                          <a:pt x="1733" y="851"/>
                        </a:cubicBezTo>
                        <a:cubicBezTo>
                          <a:pt x="1655" y="462"/>
                          <a:pt x="1387" y="444"/>
                          <a:pt x="1040" y="273"/>
                        </a:cubicBezTo>
                        <a:cubicBezTo>
                          <a:pt x="772" y="139"/>
                          <a:pt x="578" y="0"/>
                          <a:pt x="407"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5434809" y="1524913"/>
                    <a:ext cx="324218" cy="579118"/>
                  </a:xfrm>
                  <a:custGeom>
                    <a:avLst/>
                    <a:gdLst/>
                    <a:ahLst/>
                    <a:cxnLst/>
                    <a:rect l="l" t="t" r="r" b="b"/>
                    <a:pathLst>
                      <a:path w="2025" h="3617" extrusionOk="0">
                        <a:moveTo>
                          <a:pt x="389" y="99"/>
                        </a:moveTo>
                        <a:cubicBezTo>
                          <a:pt x="542" y="99"/>
                          <a:pt x="736" y="215"/>
                          <a:pt x="1004" y="349"/>
                        </a:cubicBezTo>
                        <a:cubicBezTo>
                          <a:pt x="1175" y="446"/>
                          <a:pt x="1332" y="483"/>
                          <a:pt x="1447" y="561"/>
                        </a:cubicBezTo>
                        <a:cubicBezTo>
                          <a:pt x="1563" y="640"/>
                          <a:pt x="1637" y="714"/>
                          <a:pt x="1678" y="890"/>
                        </a:cubicBezTo>
                        <a:cubicBezTo>
                          <a:pt x="1734" y="1273"/>
                          <a:pt x="1794" y="1583"/>
                          <a:pt x="1891" y="2003"/>
                        </a:cubicBezTo>
                        <a:cubicBezTo>
                          <a:pt x="1928" y="2276"/>
                          <a:pt x="1909" y="2428"/>
                          <a:pt x="1831" y="2622"/>
                        </a:cubicBezTo>
                        <a:lnTo>
                          <a:pt x="1831" y="2641"/>
                        </a:lnTo>
                        <a:cubicBezTo>
                          <a:pt x="1775" y="2812"/>
                          <a:pt x="1660" y="3006"/>
                          <a:pt x="1406" y="3255"/>
                        </a:cubicBezTo>
                        <a:cubicBezTo>
                          <a:pt x="1239" y="3436"/>
                          <a:pt x="1011" y="3527"/>
                          <a:pt x="797" y="3527"/>
                        </a:cubicBezTo>
                        <a:cubicBezTo>
                          <a:pt x="715" y="3527"/>
                          <a:pt x="634" y="3513"/>
                          <a:pt x="560" y="3486"/>
                        </a:cubicBezTo>
                        <a:cubicBezTo>
                          <a:pt x="311" y="3371"/>
                          <a:pt x="116" y="3121"/>
                          <a:pt x="213" y="2659"/>
                        </a:cubicBezTo>
                        <a:cubicBezTo>
                          <a:pt x="366" y="1888"/>
                          <a:pt x="754" y="1772"/>
                          <a:pt x="907" y="1754"/>
                        </a:cubicBezTo>
                        <a:lnTo>
                          <a:pt x="944" y="1735"/>
                        </a:lnTo>
                        <a:lnTo>
                          <a:pt x="870" y="1310"/>
                        </a:lnTo>
                        <a:lnTo>
                          <a:pt x="810" y="1333"/>
                        </a:lnTo>
                        <a:cubicBezTo>
                          <a:pt x="810" y="1333"/>
                          <a:pt x="810" y="1352"/>
                          <a:pt x="791" y="1352"/>
                        </a:cubicBezTo>
                        <a:cubicBezTo>
                          <a:pt x="773" y="1352"/>
                          <a:pt x="754" y="1352"/>
                          <a:pt x="713" y="1333"/>
                        </a:cubicBezTo>
                        <a:cubicBezTo>
                          <a:pt x="639" y="1310"/>
                          <a:pt x="523" y="1236"/>
                          <a:pt x="389" y="1079"/>
                        </a:cubicBezTo>
                        <a:cubicBezTo>
                          <a:pt x="250" y="908"/>
                          <a:pt x="158" y="695"/>
                          <a:pt x="135" y="525"/>
                        </a:cubicBezTo>
                        <a:cubicBezTo>
                          <a:pt x="116" y="349"/>
                          <a:pt x="158" y="196"/>
                          <a:pt x="232" y="136"/>
                        </a:cubicBezTo>
                        <a:cubicBezTo>
                          <a:pt x="292" y="118"/>
                          <a:pt x="329" y="99"/>
                          <a:pt x="389" y="99"/>
                        </a:cubicBezTo>
                        <a:close/>
                        <a:moveTo>
                          <a:pt x="425" y="1"/>
                        </a:moveTo>
                        <a:cubicBezTo>
                          <a:pt x="413" y="1"/>
                          <a:pt x="401" y="1"/>
                          <a:pt x="389" y="2"/>
                        </a:cubicBezTo>
                        <a:cubicBezTo>
                          <a:pt x="311" y="2"/>
                          <a:pt x="250" y="21"/>
                          <a:pt x="177" y="62"/>
                        </a:cubicBezTo>
                        <a:cubicBezTo>
                          <a:pt x="43" y="155"/>
                          <a:pt x="1" y="330"/>
                          <a:pt x="43" y="543"/>
                        </a:cubicBezTo>
                        <a:cubicBezTo>
                          <a:pt x="61" y="732"/>
                          <a:pt x="158" y="945"/>
                          <a:pt x="311" y="1139"/>
                        </a:cubicBezTo>
                        <a:cubicBezTo>
                          <a:pt x="445" y="1310"/>
                          <a:pt x="579" y="1389"/>
                          <a:pt x="676" y="1426"/>
                        </a:cubicBezTo>
                        <a:cubicBezTo>
                          <a:pt x="736" y="1449"/>
                          <a:pt x="773" y="1449"/>
                          <a:pt x="791" y="1449"/>
                        </a:cubicBezTo>
                        <a:lnTo>
                          <a:pt x="828" y="1680"/>
                        </a:lnTo>
                        <a:cubicBezTo>
                          <a:pt x="657" y="1717"/>
                          <a:pt x="274" y="1888"/>
                          <a:pt x="116" y="2641"/>
                        </a:cubicBezTo>
                        <a:cubicBezTo>
                          <a:pt x="19" y="3140"/>
                          <a:pt x="232" y="3449"/>
                          <a:pt x="523" y="3565"/>
                        </a:cubicBezTo>
                        <a:cubicBezTo>
                          <a:pt x="614" y="3599"/>
                          <a:pt x="713" y="3617"/>
                          <a:pt x="813" y="3617"/>
                        </a:cubicBezTo>
                        <a:cubicBezTo>
                          <a:pt x="1049" y="3617"/>
                          <a:pt x="1296" y="3522"/>
                          <a:pt x="1484" y="3334"/>
                        </a:cubicBezTo>
                        <a:cubicBezTo>
                          <a:pt x="1715" y="3066"/>
                          <a:pt x="1868" y="2872"/>
                          <a:pt x="1928" y="2659"/>
                        </a:cubicBezTo>
                        <a:cubicBezTo>
                          <a:pt x="2006" y="2447"/>
                          <a:pt x="2025" y="2257"/>
                          <a:pt x="1983" y="1985"/>
                        </a:cubicBezTo>
                        <a:cubicBezTo>
                          <a:pt x="1891" y="1564"/>
                          <a:pt x="1849" y="1255"/>
                          <a:pt x="1775" y="871"/>
                        </a:cubicBezTo>
                        <a:cubicBezTo>
                          <a:pt x="1734" y="677"/>
                          <a:pt x="1637" y="561"/>
                          <a:pt x="1503" y="464"/>
                        </a:cubicBezTo>
                        <a:cubicBezTo>
                          <a:pt x="1369" y="386"/>
                          <a:pt x="1216" y="349"/>
                          <a:pt x="1041" y="252"/>
                        </a:cubicBezTo>
                        <a:cubicBezTo>
                          <a:pt x="789" y="126"/>
                          <a:pt x="603" y="1"/>
                          <a:pt x="42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6982577" y="2843731"/>
                    <a:ext cx="403951" cy="605376"/>
                  </a:xfrm>
                  <a:custGeom>
                    <a:avLst/>
                    <a:gdLst/>
                    <a:ahLst/>
                    <a:cxnLst/>
                    <a:rect l="l" t="t" r="r" b="b"/>
                    <a:pathLst>
                      <a:path w="2523" h="3781" extrusionOk="0">
                        <a:moveTo>
                          <a:pt x="917" y="1"/>
                        </a:moveTo>
                        <a:cubicBezTo>
                          <a:pt x="736" y="1"/>
                          <a:pt x="553" y="54"/>
                          <a:pt x="462" y="64"/>
                        </a:cubicBezTo>
                        <a:cubicBezTo>
                          <a:pt x="287" y="64"/>
                          <a:pt x="97" y="350"/>
                          <a:pt x="37" y="678"/>
                        </a:cubicBezTo>
                        <a:cubicBezTo>
                          <a:pt x="0" y="1007"/>
                          <a:pt x="171" y="1644"/>
                          <a:pt x="462" y="2143"/>
                        </a:cubicBezTo>
                        <a:cubicBezTo>
                          <a:pt x="730" y="2624"/>
                          <a:pt x="1368" y="3760"/>
                          <a:pt x="1599" y="3779"/>
                        </a:cubicBezTo>
                        <a:cubicBezTo>
                          <a:pt x="1609" y="3780"/>
                          <a:pt x="1620" y="3780"/>
                          <a:pt x="1630" y="3780"/>
                        </a:cubicBezTo>
                        <a:cubicBezTo>
                          <a:pt x="1827" y="3780"/>
                          <a:pt x="1974" y="3613"/>
                          <a:pt x="2158" y="3354"/>
                        </a:cubicBezTo>
                        <a:cubicBezTo>
                          <a:pt x="2389" y="2989"/>
                          <a:pt x="2523" y="2684"/>
                          <a:pt x="2523" y="2684"/>
                        </a:cubicBezTo>
                        <a:cubicBezTo>
                          <a:pt x="2523" y="2684"/>
                          <a:pt x="1520" y="526"/>
                          <a:pt x="1326" y="198"/>
                        </a:cubicBezTo>
                        <a:cubicBezTo>
                          <a:pt x="1237" y="43"/>
                          <a:pt x="1078" y="1"/>
                          <a:pt x="917"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6976653" y="2835405"/>
                    <a:ext cx="418841" cy="620426"/>
                  </a:xfrm>
                  <a:custGeom>
                    <a:avLst/>
                    <a:gdLst/>
                    <a:ahLst/>
                    <a:cxnLst/>
                    <a:rect l="l" t="t" r="r" b="b"/>
                    <a:pathLst>
                      <a:path w="2616" h="3875" extrusionOk="0">
                        <a:moveTo>
                          <a:pt x="924" y="0"/>
                        </a:moveTo>
                        <a:cubicBezTo>
                          <a:pt x="749" y="19"/>
                          <a:pt x="555" y="56"/>
                          <a:pt x="499" y="56"/>
                        </a:cubicBezTo>
                        <a:cubicBezTo>
                          <a:pt x="384" y="56"/>
                          <a:pt x="268" y="153"/>
                          <a:pt x="190" y="268"/>
                        </a:cubicBezTo>
                        <a:cubicBezTo>
                          <a:pt x="116" y="384"/>
                          <a:pt x="56" y="559"/>
                          <a:pt x="37" y="730"/>
                        </a:cubicBezTo>
                        <a:cubicBezTo>
                          <a:pt x="0" y="906"/>
                          <a:pt x="37" y="1156"/>
                          <a:pt x="116" y="1405"/>
                        </a:cubicBezTo>
                        <a:cubicBezTo>
                          <a:pt x="190" y="1673"/>
                          <a:pt x="305" y="1964"/>
                          <a:pt x="462" y="2214"/>
                        </a:cubicBezTo>
                        <a:cubicBezTo>
                          <a:pt x="596" y="2463"/>
                          <a:pt x="827" y="2870"/>
                          <a:pt x="1040" y="3216"/>
                        </a:cubicBezTo>
                        <a:cubicBezTo>
                          <a:pt x="1155" y="3387"/>
                          <a:pt x="1271" y="3544"/>
                          <a:pt x="1363" y="3660"/>
                        </a:cubicBezTo>
                        <a:cubicBezTo>
                          <a:pt x="1405" y="3715"/>
                          <a:pt x="1460" y="3775"/>
                          <a:pt x="1502" y="3812"/>
                        </a:cubicBezTo>
                        <a:cubicBezTo>
                          <a:pt x="1539" y="3849"/>
                          <a:pt x="1576" y="3868"/>
                          <a:pt x="1617" y="3868"/>
                        </a:cubicBezTo>
                        <a:cubicBezTo>
                          <a:pt x="1643" y="3872"/>
                          <a:pt x="1666" y="3874"/>
                          <a:pt x="1689" y="3874"/>
                        </a:cubicBezTo>
                        <a:cubicBezTo>
                          <a:pt x="1788" y="3874"/>
                          <a:pt x="1866" y="3835"/>
                          <a:pt x="1941" y="3775"/>
                        </a:cubicBezTo>
                        <a:cubicBezTo>
                          <a:pt x="2038" y="3678"/>
                          <a:pt x="2135" y="3563"/>
                          <a:pt x="2232" y="3429"/>
                        </a:cubicBezTo>
                        <a:cubicBezTo>
                          <a:pt x="2481" y="3082"/>
                          <a:pt x="2615" y="2773"/>
                          <a:pt x="2615" y="2773"/>
                        </a:cubicBezTo>
                        <a:lnTo>
                          <a:pt x="2615" y="2736"/>
                        </a:lnTo>
                        <a:lnTo>
                          <a:pt x="2615" y="2713"/>
                        </a:lnTo>
                        <a:cubicBezTo>
                          <a:pt x="2615" y="2713"/>
                          <a:pt x="2578" y="2639"/>
                          <a:pt x="2560" y="2620"/>
                        </a:cubicBezTo>
                        <a:lnTo>
                          <a:pt x="2500" y="2736"/>
                        </a:lnTo>
                        <a:cubicBezTo>
                          <a:pt x="2500" y="2754"/>
                          <a:pt x="2384" y="3041"/>
                          <a:pt x="2153" y="3369"/>
                        </a:cubicBezTo>
                        <a:cubicBezTo>
                          <a:pt x="2056" y="3503"/>
                          <a:pt x="1964" y="3618"/>
                          <a:pt x="1885" y="3697"/>
                        </a:cubicBezTo>
                        <a:cubicBezTo>
                          <a:pt x="1820" y="3743"/>
                          <a:pt x="1757" y="3780"/>
                          <a:pt x="1682" y="3780"/>
                        </a:cubicBezTo>
                        <a:cubicBezTo>
                          <a:pt x="1667" y="3780"/>
                          <a:pt x="1652" y="3778"/>
                          <a:pt x="1636" y="3775"/>
                        </a:cubicBezTo>
                        <a:cubicBezTo>
                          <a:pt x="1636" y="3775"/>
                          <a:pt x="1594" y="3752"/>
                          <a:pt x="1557" y="3734"/>
                        </a:cubicBezTo>
                        <a:cubicBezTo>
                          <a:pt x="1520" y="3697"/>
                          <a:pt x="1479" y="3660"/>
                          <a:pt x="1442" y="3600"/>
                        </a:cubicBezTo>
                        <a:cubicBezTo>
                          <a:pt x="1345" y="3484"/>
                          <a:pt x="1229" y="3332"/>
                          <a:pt x="1132" y="3156"/>
                        </a:cubicBezTo>
                        <a:cubicBezTo>
                          <a:pt x="901" y="2810"/>
                          <a:pt x="670" y="2408"/>
                          <a:pt x="536" y="2177"/>
                        </a:cubicBezTo>
                        <a:cubicBezTo>
                          <a:pt x="402" y="1927"/>
                          <a:pt x="287" y="1655"/>
                          <a:pt x="208" y="1387"/>
                        </a:cubicBezTo>
                        <a:cubicBezTo>
                          <a:pt x="134" y="1137"/>
                          <a:pt x="116" y="888"/>
                          <a:pt x="134" y="730"/>
                        </a:cubicBezTo>
                        <a:cubicBezTo>
                          <a:pt x="153" y="578"/>
                          <a:pt x="208" y="425"/>
                          <a:pt x="287" y="328"/>
                        </a:cubicBezTo>
                        <a:cubicBezTo>
                          <a:pt x="347" y="213"/>
                          <a:pt x="439" y="153"/>
                          <a:pt x="499" y="153"/>
                        </a:cubicBezTo>
                        <a:cubicBezTo>
                          <a:pt x="596" y="153"/>
                          <a:pt x="749" y="116"/>
                          <a:pt x="924" y="116"/>
                        </a:cubicBezTo>
                        <a:lnTo>
                          <a:pt x="1095" y="116"/>
                        </a:lnTo>
                        <a:lnTo>
                          <a:pt x="1077" y="37"/>
                        </a:lnTo>
                        <a:cubicBezTo>
                          <a:pt x="998" y="19"/>
                          <a:pt x="1040" y="0"/>
                          <a:pt x="9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5820350" y="2644555"/>
                    <a:ext cx="1458259" cy="847142"/>
                  </a:xfrm>
                  <a:custGeom>
                    <a:avLst/>
                    <a:gdLst/>
                    <a:ahLst/>
                    <a:cxnLst/>
                    <a:rect l="l" t="t" r="r" b="b"/>
                    <a:pathLst>
                      <a:path w="9108" h="5291" extrusionOk="0">
                        <a:moveTo>
                          <a:pt x="6853" y="0"/>
                        </a:moveTo>
                        <a:lnTo>
                          <a:pt x="328" y="116"/>
                        </a:lnTo>
                        <a:cubicBezTo>
                          <a:pt x="116" y="116"/>
                          <a:pt x="0" y="305"/>
                          <a:pt x="79" y="518"/>
                        </a:cubicBezTo>
                        <a:lnTo>
                          <a:pt x="1696" y="4889"/>
                        </a:lnTo>
                        <a:cubicBezTo>
                          <a:pt x="1770" y="5120"/>
                          <a:pt x="2024" y="5291"/>
                          <a:pt x="2232" y="5291"/>
                        </a:cubicBezTo>
                        <a:lnTo>
                          <a:pt x="8798" y="5175"/>
                        </a:lnTo>
                        <a:cubicBezTo>
                          <a:pt x="9010" y="5175"/>
                          <a:pt x="9107" y="4986"/>
                          <a:pt x="9029" y="4755"/>
                        </a:cubicBezTo>
                        <a:lnTo>
                          <a:pt x="7393" y="421"/>
                        </a:lnTo>
                        <a:cubicBezTo>
                          <a:pt x="7315" y="190"/>
                          <a:pt x="7065" y="0"/>
                          <a:pt x="6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5820350" y="2637831"/>
                    <a:ext cx="1461141" cy="863473"/>
                  </a:xfrm>
                  <a:custGeom>
                    <a:avLst/>
                    <a:gdLst/>
                    <a:ahLst/>
                    <a:cxnLst/>
                    <a:rect l="l" t="t" r="r" b="b"/>
                    <a:pathLst>
                      <a:path w="9126" h="5393" extrusionOk="0">
                        <a:moveTo>
                          <a:pt x="6853" y="98"/>
                        </a:moveTo>
                        <a:cubicBezTo>
                          <a:pt x="7047" y="98"/>
                          <a:pt x="7278" y="273"/>
                          <a:pt x="7356" y="463"/>
                        </a:cubicBezTo>
                        <a:lnTo>
                          <a:pt x="8973" y="4815"/>
                        </a:lnTo>
                        <a:cubicBezTo>
                          <a:pt x="9010" y="4931"/>
                          <a:pt x="9010" y="5009"/>
                          <a:pt x="8973" y="5065"/>
                        </a:cubicBezTo>
                        <a:cubicBezTo>
                          <a:pt x="8955" y="5143"/>
                          <a:pt x="8876" y="5162"/>
                          <a:pt x="8798" y="5180"/>
                        </a:cubicBezTo>
                        <a:lnTo>
                          <a:pt x="2232" y="5277"/>
                        </a:lnTo>
                        <a:cubicBezTo>
                          <a:pt x="2223" y="5278"/>
                          <a:pt x="2213" y="5279"/>
                          <a:pt x="2203" y="5279"/>
                        </a:cubicBezTo>
                        <a:cubicBezTo>
                          <a:pt x="2020" y="5279"/>
                          <a:pt x="1808" y="5114"/>
                          <a:pt x="1733" y="4912"/>
                        </a:cubicBezTo>
                        <a:lnTo>
                          <a:pt x="134" y="560"/>
                        </a:lnTo>
                        <a:cubicBezTo>
                          <a:pt x="97" y="444"/>
                          <a:pt x="97" y="366"/>
                          <a:pt x="134" y="292"/>
                        </a:cubicBezTo>
                        <a:cubicBezTo>
                          <a:pt x="176" y="232"/>
                          <a:pt x="231" y="195"/>
                          <a:pt x="328" y="195"/>
                        </a:cubicBezTo>
                        <a:lnTo>
                          <a:pt x="6853" y="98"/>
                        </a:lnTo>
                        <a:close/>
                        <a:moveTo>
                          <a:pt x="6853" y="1"/>
                        </a:moveTo>
                        <a:lnTo>
                          <a:pt x="328" y="98"/>
                        </a:lnTo>
                        <a:cubicBezTo>
                          <a:pt x="194" y="98"/>
                          <a:pt x="97" y="158"/>
                          <a:pt x="60" y="250"/>
                        </a:cubicBezTo>
                        <a:cubicBezTo>
                          <a:pt x="0" y="347"/>
                          <a:pt x="0" y="463"/>
                          <a:pt x="37" y="578"/>
                        </a:cubicBezTo>
                        <a:lnTo>
                          <a:pt x="1636" y="4949"/>
                        </a:lnTo>
                        <a:cubicBezTo>
                          <a:pt x="1733" y="5199"/>
                          <a:pt x="1982" y="5393"/>
                          <a:pt x="2232" y="5393"/>
                        </a:cubicBezTo>
                        <a:lnTo>
                          <a:pt x="8798" y="5277"/>
                        </a:lnTo>
                        <a:cubicBezTo>
                          <a:pt x="8913" y="5277"/>
                          <a:pt x="9010" y="5217"/>
                          <a:pt x="9070" y="5125"/>
                        </a:cubicBezTo>
                        <a:cubicBezTo>
                          <a:pt x="9126" y="5028"/>
                          <a:pt x="9126" y="4912"/>
                          <a:pt x="9070" y="4778"/>
                        </a:cubicBezTo>
                        <a:lnTo>
                          <a:pt x="7453" y="444"/>
                        </a:lnTo>
                        <a:cubicBezTo>
                          <a:pt x="7356" y="195"/>
                          <a:pt x="7107" y="1"/>
                          <a:pt x="68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5826274" y="2662968"/>
                    <a:ext cx="1436805" cy="838336"/>
                  </a:xfrm>
                  <a:custGeom>
                    <a:avLst/>
                    <a:gdLst/>
                    <a:ahLst/>
                    <a:cxnLst/>
                    <a:rect l="l" t="t" r="r" b="b"/>
                    <a:pathLst>
                      <a:path w="8974" h="5236" extrusionOk="0">
                        <a:moveTo>
                          <a:pt x="6779" y="93"/>
                        </a:moveTo>
                        <a:cubicBezTo>
                          <a:pt x="6954" y="93"/>
                          <a:pt x="7185" y="250"/>
                          <a:pt x="7259" y="463"/>
                        </a:cubicBezTo>
                        <a:lnTo>
                          <a:pt x="8839" y="4677"/>
                        </a:lnTo>
                        <a:cubicBezTo>
                          <a:pt x="8876" y="4774"/>
                          <a:pt x="8858" y="4871"/>
                          <a:pt x="8839" y="4926"/>
                        </a:cubicBezTo>
                        <a:cubicBezTo>
                          <a:pt x="8802" y="4986"/>
                          <a:pt x="8742" y="5023"/>
                          <a:pt x="8645" y="5023"/>
                        </a:cubicBezTo>
                        <a:lnTo>
                          <a:pt x="2177" y="5139"/>
                        </a:lnTo>
                        <a:cubicBezTo>
                          <a:pt x="1987" y="5139"/>
                          <a:pt x="1775" y="4968"/>
                          <a:pt x="1696" y="4774"/>
                        </a:cubicBezTo>
                        <a:lnTo>
                          <a:pt x="139" y="537"/>
                        </a:lnTo>
                        <a:cubicBezTo>
                          <a:pt x="97" y="440"/>
                          <a:pt x="97" y="347"/>
                          <a:pt x="139" y="287"/>
                        </a:cubicBezTo>
                        <a:cubicBezTo>
                          <a:pt x="176" y="232"/>
                          <a:pt x="231" y="190"/>
                          <a:pt x="310" y="190"/>
                        </a:cubicBezTo>
                        <a:lnTo>
                          <a:pt x="6779" y="93"/>
                        </a:lnTo>
                        <a:close/>
                        <a:moveTo>
                          <a:pt x="6779" y="1"/>
                        </a:moveTo>
                        <a:lnTo>
                          <a:pt x="310" y="93"/>
                        </a:lnTo>
                        <a:cubicBezTo>
                          <a:pt x="194" y="93"/>
                          <a:pt x="97" y="153"/>
                          <a:pt x="42" y="250"/>
                        </a:cubicBezTo>
                        <a:cubicBezTo>
                          <a:pt x="0" y="324"/>
                          <a:pt x="0" y="440"/>
                          <a:pt x="42" y="578"/>
                        </a:cubicBezTo>
                        <a:lnTo>
                          <a:pt x="1599" y="4811"/>
                        </a:lnTo>
                        <a:cubicBezTo>
                          <a:pt x="1696" y="5042"/>
                          <a:pt x="1927" y="5236"/>
                          <a:pt x="2177" y="5236"/>
                        </a:cubicBezTo>
                        <a:lnTo>
                          <a:pt x="8645" y="5120"/>
                        </a:lnTo>
                        <a:cubicBezTo>
                          <a:pt x="8779" y="5120"/>
                          <a:pt x="8876" y="5060"/>
                          <a:pt x="8918" y="4968"/>
                        </a:cubicBezTo>
                        <a:cubicBezTo>
                          <a:pt x="8973" y="4889"/>
                          <a:pt x="8973" y="4774"/>
                          <a:pt x="8936" y="4640"/>
                        </a:cubicBezTo>
                        <a:lnTo>
                          <a:pt x="7356" y="421"/>
                        </a:lnTo>
                        <a:cubicBezTo>
                          <a:pt x="7259" y="172"/>
                          <a:pt x="7010" y="1"/>
                          <a:pt x="677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5885354" y="2730374"/>
                    <a:ext cx="215505" cy="237603"/>
                  </a:xfrm>
                  <a:custGeom>
                    <a:avLst/>
                    <a:gdLst/>
                    <a:ahLst/>
                    <a:cxnLst/>
                    <a:rect l="l" t="t" r="r" b="b"/>
                    <a:pathLst>
                      <a:path w="1346" h="1484" extrusionOk="0">
                        <a:moveTo>
                          <a:pt x="116" y="0"/>
                        </a:moveTo>
                        <a:cubicBezTo>
                          <a:pt x="38" y="0"/>
                          <a:pt x="1" y="79"/>
                          <a:pt x="19" y="157"/>
                        </a:cubicBezTo>
                        <a:lnTo>
                          <a:pt x="463" y="1331"/>
                        </a:lnTo>
                        <a:cubicBezTo>
                          <a:pt x="500" y="1405"/>
                          <a:pt x="578" y="1483"/>
                          <a:pt x="652" y="1483"/>
                        </a:cubicBezTo>
                        <a:lnTo>
                          <a:pt x="1248" y="1465"/>
                        </a:lnTo>
                        <a:cubicBezTo>
                          <a:pt x="1327" y="1465"/>
                          <a:pt x="1345" y="1405"/>
                          <a:pt x="1327" y="1331"/>
                        </a:cubicBezTo>
                        <a:lnTo>
                          <a:pt x="883" y="134"/>
                        </a:lnTo>
                        <a:cubicBezTo>
                          <a:pt x="865" y="60"/>
                          <a:pt x="768" y="0"/>
                          <a:pt x="7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5878789" y="2721408"/>
                    <a:ext cx="228794" cy="252493"/>
                  </a:xfrm>
                  <a:custGeom>
                    <a:avLst/>
                    <a:gdLst/>
                    <a:ahLst/>
                    <a:cxnLst/>
                    <a:rect l="l" t="t" r="r" b="b"/>
                    <a:pathLst>
                      <a:path w="1429" h="1577" extrusionOk="0">
                        <a:moveTo>
                          <a:pt x="753" y="98"/>
                        </a:moveTo>
                        <a:cubicBezTo>
                          <a:pt x="790" y="98"/>
                          <a:pt x="869" y="153"/>
                          <a:pt x="887" y="213"/>
                        </a:cubicBezTo>
                        <a:lnTo>
                          <a:pt x="1331" y="1387"/>
                        </a:lnTo>
                        <a:lnTo>
                          <a:pt x="1331" y="1461"/>
                        </a:lnTo>
                        <a:cubicBezTo>
                          <a:pt x="1313" y="1461"/>
                          <a:pt x="1313" y="1461"/>
                          <a:pt x="1289" y="1484"/>
                        </a:cubicBezTo>
                        <a:lnTo>
                          <a:pt x="693" y="1484"/>
                        </a:lnTo>
                        <a:cubicBezTo>
                          <a:pt x="638" y="1484"/>
                          <a:pt x="578" y="1424"/>
                          <a:pt x="559" y="1369"/>
                        </a:cubicBezTo>
                        <a:lnTo>
                          <a:pt x="116" y="190"/>
                        </a:lnTo>
                        <a:cubicBezTo>
                          <a:pt x="97" y="153"/>
                          <a:pt x="97" y="135"/>
                          <a:pt x="116" y="135"/>
                        </a:cubicBezTo>
                        <a:cubicBezTo>
                          <a:pt x="116" y="116"/>
                          <a:pt x="116" y="116"/>
                          <a:pt x="157" y="116"/>
                        </a:cubicBezTo>
                        <a:lnTo>
                          <a:pt x="753" y="98"/>
                        </a:lnTo>
                        <a:close/>
                        <a:moveTo>
                          <a:pt x="753" y="1"/>
                        </a:moveTo>
                        <a:lnTo>
                          <a:pt x="157" y="19"/>
                        </a:lnTo>
                        <a:cubicBezTo>
                          <a:pt x="97" y="19"/>
                          <a:pt x="42" y="38"/>
                          <a:pt x="19" y="75"/>
                        </a:cubicBezTo>
                        <a:cubicBezTo>
                          <a:pt x="0" y="116"/>
                          <a:pt x="0" y="172"/>
                          <a:pt x="19" y="232"/>
                        </a:cubicBezTo>
                        <a:lnTo>
                          <a:pt x="462" y="1405"/>
                        </a:lnTo>
                        <a:cubicBezTo>
                          <a:pt x="504" y="1503"/>
                          <a:pt x="578" y="1576"/>
                          <a:pt x="693" y="1576"/>
                        </a:cubicBezTo>
                        <a:lnTo>
                          <a:pt x="1289" y="1576"/>
                        </a:lnTo>
                        <a:cubicBezTo>
                          <a:pt x="1331" y="1576"/>
                          <a:pt x="1386" y="1539"/>
                          <a:pt x="1405" y="1503"/>
                        </a:cubicBezTo>
                        <a:cubicBezTo>
                          <a:pt x="1428" y="1461"/>
                          <a:pt x="1428" y="1405"/>
                          <a:pt x="1405" y="1369"/>
                        </a:cubicBezTo>
                        <a:lnTo>
                          <a:pt x="984" y="172"/>
                        </a:lnTo>
                        <a:cubicBezTo>
                          <a:pt x="943" y="75"/>
                          <a:pt x="850" y="1"/>
                          <a:pt x="7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5918657" y="2745904"/>
                    <a:ext cx="108233" cy="95586"/>
                  </a:xfrm>
                  <a:custGeom>
                    <a:avLst/>
                    <a:gdLst/>
                    <a:ahLst/>
                    <a:cxnLst/>
                    <a:rect l="l" t="t" r="r" b="b"/>
                    <a:pathLst>
                      <a:path w="676" h="597" extrusionOk="0">
                        <a:moveTo>
                          <a:pt x="232" y="0"/>
                        </a:moveTo>
                        <a:cubicBezTo>
                          <a:pt x="79" y="19"/>
                          <a:pt x="1" y="134"/>
                          <a:pt x="61" y="310"/>
                        </a:cubicBezTo>
                        <a:cubicBezTo>
                          <a:pt x="139" y="462"/>
                          <a:pt x="292" y="596"/>
                          <a:pt x="444" y="596"/>
                        </a:cubicBezTo>
                        <a:cubicBezTo>
                          <a:pt x="601" y="596"/>
                          <a:pt x="675" y="462"/>
                          <a:pt x="620" y="291"/>
                        </a:cubicBezTo>
                        <a:cubicBezTo>
                          <a:pt x="560" y="134"/>
                          <a:pt x="389"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5915775" y="2739980"/>
                    <a:ext cx="113997" cy="108074"/>
                  </a:xfrm>
                  <a:custGeom>
                    <a:avLst/>
                    <a:gdLst/>
                    <a:ahLst/>
                    <a:cxnLst/>
                    <a:rect l="l" t="t" r="r" b="b"/>
                    <a:pathLst>
                      <a:path w="712" h="675" extrusionOk="0">
                        <a:moveTo>
                          <a:pt x="250" y="97"/>
                        </a:moveTo>
                        <a:cubicBezTo>
                          <a:pt x="365" y="97"/>
                          <a:pt x="541" y="213"/>
                          <a:pt x="578" y="347"/>
                        </a:cubicBezTo>
                        <a:cubicBezTo>
                          <a:pt x="619" y="421"/>
                          <a:pt x="596" y="481"/>
                          <a:pt x="578" y="518"/>
                        </a:cubicBezTo>
                        <a:cubicBezTo>
                          <a:pt x="559" y="559"/>
                          <a:pt x="522" y="578"/>
                          <a:pt x="462" y="578"/>
                        </a:cubicBezTo>
                        <a:cubicBezTo>
                          <a:pt x="347" y="578"/>
                          <a:pt x="194" y="462"/>
                          <a:pt x="134" y="328"/>
                        </a:cubicBezTo>
                        <a:cubicBezTo>
                          <a:pt x="116" y="250"/>
                          <a:pt x="116" y="190"/>
                          <a:pt x="134" y="153"/>
                        </a:cubicBezTo>
                        <a:cubicBezTo>
                          <a:pt x="157" y="116"/>
                          <a:pt x="194" y="97"/>
                          <a:pt x="250" y="97"/>
                        </a:cubicBezTo>
                        <a:close/>
                        <a:moveTo>
                          <a:pt x="250" y="0"/>
                        </a:moveTo>
                        <a:cubicBezTo>
                          <a:pt x="157" y="0"/>
                          <a:pt x="79" y="37"/>
                          <a:pt x="42" y="116"/>
                        </a:cubicBezTo>
                        <a:cubicBezTo>
                          <a:pt x="0" y="171"/>
                          <a:pt x="0" y="268"/>
                          <a:pt x="42" y="365"/>
                        </a:cubicBezTo>
                        <a:cubicBezTo>
                          <a:pt x="97" y="536"/>
                          <a:pt x="291" y="675"/>
                          <a:pt x="462" y="675"/>
                        </a:cubicBezTo>
                        <a:cubicBezTo>
                          <a:pt x="559" y="675"/>
                          <a:pt x="638" y="633"/>
                          <a:pt x="675" y="559"/>
                        </a:cubicBezTo>
                        <a:cubicBezTo>
                          <a:pt x="712" y="499"/>
                          <a:pt x="712" y="402"/>
                          <a:pt x="675" y="305"/>
                        </a:cubicBezTo>
                        <a:cubicBezTo>
                          <a:pt x="619" y="134"/>
                          <a:pt x="425"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5968290" y="2859742"/>
                    <a:ext cx="86618" cy="77173"/>
                  </a:xfrm>
                  <a:custGeom>
                    <a:avLst/>
                    <a:gdLst/>
                    <a:ahLst/>
                    <a:cxnLst/>
                    <a:rect l="l" t="t" r="r" b="b"/>
                    <a:pathLst>
                      <a:path w="541" h="482" extrusionOk="0">
                        <a:moveTo>
                          <a:pt x="194" y="1"/>
                        </a:moveTo>
                        <a:cubicBezTo>
                          <a:pt x="60" y="1"/>
                          <a:pt x="0" y="116"/>
                          <a:pt x="60" y="250"/>
                        </a:cubicBezTo>
                        <a:cubicBezTo>
                          <a:pt x="97" y="389"/>
                          <a:pt x="231" y="481"/>
                          <a:pt x="365" y="481"/>
                        </a:cubicBezTo>
                        <a:cubicBezTo>
                          <a:pt x="481" y="481"/>
                          <a:pt x="541" y="366"/>
                          <a:pt x="499" y="232"/>
                        </a:cubicBezTo>
                        <a:cubicBezTo>
                          <a:pt x="444" y="116"/>
                          <a:pt x="310"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5965248" y="2853658"/>
                    <a:ext cx="95584" cy="92864"/>
                  </a:xfrm>
                  <a:custGeom>
                    <a:avLst/>
                    <a:gdLst/>
                    <a:ahLst/>
                    <a:cxnLst/>
                    <a:rect l="l" t="t" r="r" b="b"/>
                    <a:pathLst>
                      <a:path w="597" h="580" extrusionOk="0">
                        <a:moveTo>
                          <a:pt x="213" y="99"/>
                        </a:moveTo>
                        <a:cubicBezTo>
                          <a:pt x="310" y="99"/>
                          <a:pt x="426" y="196"/>
                          <a:pt x="463" y="288"/>
                        </a:cubicBezTo>
                        <a:cubicBezTo>
                          <a:pt x="481" y="348"/>
                          <a:pt x="481" y="404"/>
                          <a:pt x="463" y="427"/>
                        </a:cubicBezTo>
                        <a:cubicBezTo>
                          <a:pt x="463" y="445"/>
                          <a:pt x="426" y="464"/>
                          <a:pt x="384" y="464"/>
                        </a:cubicBezTo>
                        <a:cubicBezTo>
                          <a:pt x="376" y="466"/>
                          <a:pt x="368" y="466"/>
                          <a:pt x="360" y="466"/>
                        </a:cubicBezTo>
                        <a:cubicBezTo>
                          <a:pt x="266" y="466"/>
                          <a:pt x="150" y="376"/>
                          <a:pt x="116" y="270"/>
                        </a:cubicBezTo>
                        <a:cubicBezTo>
                          <a:pt x="98" y="214"/>
                          <a:pt x="98" y="173"/>
                          <a:pt x="116" y="136"/>
                        </a:cubicBezTo>
                        <a:cubicBezTo>
                          <a:pt x="135" y="117"/>
                          <a:pt x="153" y="99"/>
                          <a:pt x="213" y="99"/>
                        </a:cubicBezTo>
                        <a:close/>
                        <a:moveTo>
                          <a:pt x="242" y="0"/>
                        </a:moveTo>
                        <a:cubicBezTo>
                          <a:pt x="232" y="0"/>
                          <a:pt x="223" y="1"/>
                          <a:pt x="213" y="2"/>
                        </a:cubicBezTo>
                        <a:cubicBezTo>
                          <a:pt x="135" y="2"/>
                          <a:pt x="56" y="39"/>
                          <a:pt x="19" y="99"/>
                        </a:cubicBezTo>
                        <a:cubicBezTo>
                          <a:pt x="1" y="154"/>
                          <a:pt x="1" y="233"/>
                          <a:pt x="19" y="311"/>
                        </a:cubicBezTo>
                        <a:cubicBezTo>
                          <a:pt x="79" y="464"/>
                          <a:pt x="232" y="579"/>
                          <a:pt x="384" y="579"/>
                        </a:cubicBezTo>
                        <a:cubicBezTo>
                          <a:pt x="463" y="579"/>
                          <a:pt x="518" y="543"/>
                          <a:pt x="560" y="482"/>
                        </a:cubicBezTo>
                        <a:cubicBezTo>
                          <a:pt x="597" y="404"/>
                          <a:pt x="597" y="348"/>
                          <a:pt x="560" y="270"/>
                        </a:cubicBezTo>
                        <a:cubicBezTo>
                          <a:pt x="504" y="127"/>
                          <a:pt x="382"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6711033" y="2812029"/>
                    <a:ext cx="480963" cy="205741"/>
                  </a:xfrm>
                  <a:custGeom>
                    <a:avLst/>
                    <a:gdLst/>
                    <a:ahLst/>
                    <a:cxnLst/>
                    <a:rect l="l" t="t" r="r" b="b"/>
                    <a:pathLst>
                      <a:path w="3004" h="1285" extrusionOk="0">
                        <a:moveTo>
                          <a:pt x="2045" y="0"/>
                        </a:moveTo>
                        <a:cubicBezTo>
                          <a:pt x="1897" y="0"/>
                          <a:pt x="1763" y="14"/>
                          <a:pt x="1678" y="14"/>
                        </a:cubicBezTo>
                        <a:cubicBezTo>
                          <a:pt x="1662" y="14"/>
                          <a:pt x="1648" y="14"/>
                          <a:pt x="1636" y="12"/>
                        </a:cubicBezTo>
                        <a:cubicBezTo>
                          <a:pt x="1626" y="10"/>
                          <a:pt x="1614" y="9"/>
                          <a:pt x="1602" y="9"/>
                        </a:cubicBezTo>
                        <a:cubicBezTo>
                          <a:pt x="1400" y="9"/>
                          <a:pt x="888" y="301"/>
                          <a:pt x="596" y="340"/>
                        </a:cubicBezTo>
                        <a:cubicBezTo>
                          <a:pt x="310" y="377"/>
                          <a:pt x="176" y="299"/>
                          <a:pt x="79" y="493"/>
                        </a:cubicBezTo>
                        <a:cubicBezTo>
                          <a:pt x="0" y="664"/>
                          <a:pt x="0" y="918"/>
                          <a:pt x="176" y="1052"/>
                        </a:cubicBezTo>
                        <a:cubicBezTo>
                          <a:pt x="289" y="1121"/>
                          <a:pt x="397" y="1155"/>
                          <a:pt x="539" y="1155"/>
                        </a:cubicBezTo>
                        <a:cubicBezTo>
                          <a:pt x="635" y="1155"/>
                          <a:pt x="747" y="1139"/>
                          <a:pt x="888" y="1107"/>
                        </a:cubicBezTo>
                        <a:cubicBezTo>
                          <a:pt x="1061" y="1071"/>
                          <a:pt x="1219" y="1052"/>
                          <a:pt x="1363" y="1052"/>
                        </a:cubicBezTo>
                        <a:cubicBezTo>
                          <a:pt x="1507" y="1052"/>
                          <a:pt x="1636" y="1071"/>
                          <a:pt x="1752" y="1107"/>
                        </a:cubicBezTo>
                        <a:cubicBezTo>
                          <a:pt x="1983" y="1186"/>
                          <a:pt x="2177" y="1265"/>
                          <a:pt x="2408" y="1283"/>
                        </a:cubicBezTo>
                        <a:cubicBezTo>
                          <a:pt x="2418" y="1284"/>
                          <a:pt x="2429" y="1284"/>
                          <a:pt x="2439" y="1284"/>
                        </a:cubicBezTo>
                        <a:cubicBezTo>
                          <a:pt x="2651" y="1284"/>
                          <a:pt x="2949" y="1115"/>
                          <a:pt x="2967" y="895"/>
                        </a:cubicBezTo>
                        <a:cubicBezTo>
                          <a:pt x="3004" y="664"/>
                          <a:pt x="2791" y="299"/>
                          <a:pt x="2791" y="299"/>
                        </a:cubicBezTo>
                        <a:cubicBezTo>
                          <a:pt x="2630" y="45"/>
                          <a:pt x="2314" y="0"/>
                          <a:pt x="2045"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6702067" y="2804344"/>
                    <a:ext cx="465593" cy="222073"/>
                  </a:xfrm>
                  <a:custGeom>
                    <a:avLst/>
                    <a:gdLst/>
                    <a:ahLst/>
                    <a:cxnLst/>
                    <a:rect l="l" t="t" r="r" b="b"/>
                    <a:pathLst>
                      <a:path w="2908" h="1387" extrusionOk="0">
                        <a:moveTo>
                          <a:pt x="1715" y="0"/>
                        </a:moveTo>
                        <a:cubicBezTo>
                          <a:pt x="1637" y="0"/>
                          <a:pt x="1577" y="19"/>
                          <a:pt x="1484" y="42"/>
                        </a:cubicBezTo>
                        <a:cubicBezTo>
                          <a:pt x="1406" y="79"/>
                          <a:pt x="1309" y="116"/>
                          <a:pt x="1212" y="157"/>
                        </a:cubicBezTo>
                        <a:cubicBezTo>
                          <a:pt x="999" y="231"/>
                          <a:pt x="791" y="328"/>
                          <a:pt x="652" y="347"/>
                        </a:cubicBezTo>
                        <a:lnTo>
                          <a:pt x="306" y="347"/>
                        </a:lnTo>
                        <a:cubicBezTo>
                          <a:pt x="232" y="365"/>
                          <a:pt x="135" y="407"/>
                          <a:pt x="98" y="504"/>
                        </a:cubicBezTo>
                        <a:cubicBezTo>
                          <a:pt x="1" y="712"/>
                          <a:pt x="19" y="985"/>
                          <a:pt x="214" y="1137"/>
                        </a:cubicBezTo>
                        <a:cubicBezTo>
                          <a:pt x="306" y="1197"/>
                          <a:pt x="403" y="1234"/>
                          <a:pt x="518" y="1253"/>
                        </a:cubicBezTo>
                        <a:cubicBezTo>
                          <a:pt x="634" y="1253"/>
                          <a:pt x="768" y="1234"/>
                          <a:pt x="944" y="1197"/>
                        </a:cubicBezTo>
                        <a:cubicBezTo>
                          <a:pt x="1105" y="1160"/>
                          <a:pt x="1254" y="1145"/>
                          <a:pt x="1388" y="1145"/>
                        </a:cubicBezTo>
                        <a:cubicBezTo>
                          <a:pt x="1542" y="1145"/>
                          <a:pt x="1676" y="1165"/>
                          <a:pt x="1789" y="1197"/>
                        </a:cubicBezTo>
                        <a:cubicBezTo>
                          <a:pt x="2020" y="1271"/>
                          <a:pt x="2233" y="1350"/>
                          <a:pt x="2445" y="1387"/>
                        </a:cubicBezTo>
                        <a:cubicBezTo>
                          <a:pt x="2579" y="1387"/>
                          <a:pt x="2713" y="1350"/>
                          <a:pt x="2847" y="1271"/>
                        </a:cubicBezTo>
                        <a:cubicBezTo>
                          <a:pt x="2870" y="1271"/>
                          <a:pt x="2889" y="1253"/>
                          <a:pt x="2907" y="1234"/>
                        </a:cubicBezTo>
                        <a:lnTo>
                          <a:pt x="2870" y="1234"/>
                        </a:lnTo>
                        <a:lnTo>
                          <a:pt x="2755" y="1216"/>
                        </a:lnTo>
                        <a:cubicBezTo>
                          <a:pt x="2658" y="1271"/>
                          <a:pt x="2542" y="1289"/>
                          <a:pt x="2464" y="1289"/>
                        </a:cubicBezTo>
                        <a:cubicBezTo>
                          <a:pt x="2251" y="1253"/>
                          <a:pt x="2062" y="1174"/>
                          <a:pt x="1831" y="1100"/>
                        </a:cubicBezTo>
                        <a:cubicBezTo>
                          <a:pt x="1704" y="1061"/>
                          <a:pt x="1564" y="1041"/>
                          <a:pt x="1413" y="1041"/>
                        </a:cubicBezTo>
                        <a:cubicBezTo>
                          <a:pt x="1261" y="1041"/>
                          <a:pt x="1098" y="1061"/>
                          <a:pt x="925" y="1100"/>
                        </a:cubicBezTo>
                        <a:cubicBezTo>
                          <a:pt x="750" y="1137"/>
                          <a:pt x="634" y="1155"/>
                          <a:pt x="518" y="1155"/>
                        </a:cubicBezTo>
                        <a:cubicBezTo>
                          <a:pt x="421" y="1137"/>
                          <a:pt x="348" y="1119"/>
                          <a:pt x="269" y="1040"/>
                        </a:cubicBezTo>
                        <a:cubicBezTo>
                          <a:pt x="117" y="943"/>
                          <a:pt x="98" y="712"/>
                          <a:pt x="172" y="559"/>
                        </a:cubicBezTo>
                        <a:cubicBezTo>
                          <a:pt x="214" y="481"/>
                          <a:pt x="250" y="462"/>
                          <a:pt x="329" y="462"/>
                        </a:cubicBezTo>
                        <a:cubicBezTo>
                          <a:pt x="366" y="453"/>
                          <a:pt x="413" y="453"/>
                          <a:pt x="471" y="453"/>
                        </a:cubicBezTo>
                        <a:cubicBezTo>
                          <a:pt x="529" y="453"/>
                          <a:pt x="597" y="453"/>
                          <a:pt x="676" y="444"/>
                        </a:cubicBezTo>
                        <a:cubicBezTo>
                          <a:pt x="847" y="425"/>
                          <a:pt x="1059" y="328"/>
                          <a:pt x="1253" y="250"/>
                        </a:cubicBezTo>
                        <a:cubicBezTo>
                          <a:pt x="1346" y="213"/>
                          <a:pt x="1443" y="176"/>
                          <a:pt x="1521" y="134"/>
                        </a:cubicBezTo>
                        <a:cubicBezTo>
                          <a:pt x="1600" y="116"/>
                          <a:pt x="1655" y="97"/>
                          <a:pt x="1692" y="97"/>
                        </a:cubicBezTo>
                        <a:cubicBezTo>
                          <a:pt x="1722" y="107"/>
                          <a:pt x="1757" y="111"/>
                          <a:pt x="1796" y="111"/>
                        </a:cubicBezTo>
                        <a:cubicBezTo>
                          <a:pt x="1834" y="111"/>
                          <a:pt x="1877" y="107"/>
                          <a:pt x="1923" y="97"/>
                        </a:cubicBezTo>
                        <a:lnTo>
                          <a:pt x="2233" y="97"/>
                        </a:lnTo>
                        <a:cubicBezTo>
                          <a:pt x="2385" y="116"/>
                          <a:pt x="2542" y="134"/>
                          <a:pt x="2658" y="231"/>
                        </a:cubicBezTo>
                        <a:cubicBezTo>
                          <a:pt x="2773" y="273"/>
                          <a:pt x="2847" y="310"/>
                          <a:pt x="2907" y="347"/>
                        </a:cubicBezTo>
                        <a:lnTo>
                          <a:pt x="2907" y="328"/>
                        </a:lnTo>
                        <a:cubicBezTo>
                          <a:pt x="2755" y="97"/>
                          <a:pt x="2482" y="19"/>
                          <a:pt x="2251" y="0"/>
                        </a:cubicBezTo>
                        <a:lnTo>
                          <a:pt x="1923" y="0"/>
                        </a:lnTo>
                        <a:cubicBezTo>
                          <a:pt x="1862" y="0"/>
                          <a:pt x="1798" y="9"/>
                          <a:pt x="1757" y="9"/>
                        </a:cubicBezTo>
                        <a:cubicBezTo>
                          <a:pt x="1736" y="9"/>
                          <a:pt x="1721" y="7"/>
                          <a:pt x="171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6739212" y="3006402"/>
                    <a:ext cx="514906" cy="242246"/>
                  </a:xfrm>
                  <a:custGeom>
                    <a:avLst/>
                    <a:gdLst/>
                    <a:ahLst/>
                    <a:cxnLst/>
                    <a:rect l="l" t="t" r="r" b="b"/>
                    <a:pathLst>
                      <a:path w="3216" h="1513" extrusionOk="0">
                        <a:moveTo>
                          <a:pt x="2553" y="0"/>
                        </a:moveTo>
                        <a:cubicBezTo>
                          <a:pt x="2466" y="0"/>
                          <a:pt x="2382" y="10"/>
                          <a:pt x="2310" y="27"/>
                        </a:cubicBezTo>
                        <a:cubicBezTo>
                          <a:pt x="2079" y="88"/>
                          <a:pt x="1326" y="319"/>
                          <a:pt x="1058" y="397"/>
                        </a:cubicBezTo>
                        <a:cubicBezTo>
                          <a:pt x="767" y="471"/>
                          <a:pt x="305" y="605"/>
                          <a:pt x="152" y="744"/>
                        </a:cubicBezTo>
                        <a:cubicBezTo>
                          <a:pt x="0" y="878"/>
                          <a:pt x="116" y="1358"/>
                          <a:pt x="305" y="1474"/>
                        </a:cubicBezTo>
                        <a:cubicBezTo>
                          <a:pt x="361" y="1502"/>
                          <a:pt x="456" y="1512"/>
                          <a:pt x="569" y="1512"/>
                        </a:cubicBezTo>
                        <a:cubicBezTo>
                          <a:pt x="846" y="1512"/>
                          <a:pt x="1233" y="1450"/>
                          <a:pt x="1423" y="1437"/>
                        </a:cubicBezTo>
                        <a:cubicBezTo>
                          <a:pt x="1691" y="1395"/>
                          <a:pt x="2578" y="1280"/>
                          <a:pt x="2828" y="1206"/>
                        </a:cubicBezTo>
                        <a:cubicBezTo>
                          <a:pt x="3077" y="1127"/>
                          <a:pt x="3216" y="799"/>
                          <a:pt x="3216" y="605"/>
                        </a:cubicBezTo>
                        <a:cubicBezTo>
                          <a:pt x="3216" y="397"/>
                          <a:pt x="3059" y="185"/>
                          <a:pt x="3059" y="185"/>
                        </a:cubicBezTo>
                        <a:cubicBezTo>
                          <a:pt x="2954" y="51"/>
                          <a:pt x="2747" y="0"/>
                          <a:pt x="2553"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6742094" y="2998877"/>
                    <a:ext cx="505459" cy="257457"/>
                  </a:xfrm>
                  <a:custGeom>
                    <a:avLst/>
                    <a:gdLst/>
                    <a:ahLst/>
                    <a:cxnLst/>
                    <a:rect l="l" t="t" r="r" b="b"/>
                    <a:pathLst>
                      <a:path w="3157" h="1608" extrusionOk="0">
                        <a:moveTo>
                          <a:pt x="2505" y="1"/>
                        </a:moveTo>
                        <a:cubicBezTo>
                          <a:pt x="2426" y="1"/>
                          <a:pt x="2348" y="1"/>
                          <a:pt x="2274" y="19"/>
                        </a:cubicBezTo>
                        <a:cubicBezTo>
                          <a:pt x="2043" y="74"/>
                          <a:pt x="1290" y="329"/>
                          <a:pt x="1022" y="403"/>
                        </a:cubicBezTo>
                        <a:cubicBezTo>
                          <a:pt x="888" y="444"/>
                          <a:pt x="694" y="481"/>
                          <a:pt x="518" y="537"/>
                        </a:cubicBezTo>
                        <a:cubicBezTo>
                          <a:pt x="347" y="597"/>
                          <a:pt x="195" y="675"/>
                          <a:pt x="98" y="749"/>
                        </a:cubicBezTo>
                        <a:cubicBezTo>
                          <a:pt x="56" y="791"/>
                          <a:pt x="19" y="865"/>
                          <a:pt x="19" y="925"/>
                        </a:cubicBezTo>
                        <a:cubicBezTo>
                          <a:pt x="0" y="999"/>
                          <a:pt x="19" y="1096"/>
                          <a:pt x="37" y="1174"/>
                        </a:cubicBezTo>
                        <a:cubicBezTo>
                          <a:pt x="79" y="1327"/>
                          <a:pt x="134" y="1502"/>
                          <a:pt x="268" y="1558"/>
                        </a:cubicBezTo>
                        <a:cubicBezTo>
                          <a:pt x="329" y="1599"/>
                          <a:pt x="402" y="1599"/>
                          <a:pt x="500" y="1599"/>
                        </a:cubicBezTo>
                        <a:cubicBezTo>
                          <a:pt x="532" y="1605"/>
                          <a:pt x="566" y="1607"/>
                          <a:pt x="602" y="1607"/>
                        </a:cubicBezTo>
                        <a:cubicBezTo>
                          <a:pt x="674" y="1607"/>
                          <a:pt x="751" y="1599"/>
                          <a:pt x="828" y="1599"/>
                        </a:cubicBezTo>
                        <a:cubicBezTo>
                          <a:pt x="1040" y="1576"/>
                          <a:pt x="1271" y="1539"/>
                          <a:pt x="1405" y="1521"/>
                        </a:cubicBezTo>
                        <a:cubicBezTo>
                          <a:pt x="1539" y="1502"/>
                          <a:pt x="1830" y="1461"/>
                          <a:pt x="2117" y="1424"/>
                        </a:cubicBezTo>
                        <a:cubicBezTo>
                          <a:pt x="2408" y="1387"/>
                          <a:pt x="2694" y="1345"/>
                          <a:pt x="2828" y="1308"/>
                        </a:cubicBezTo>
                        <a:cubicBezTo>
                          <a:pt x="2967" y="1271"/>
                          <a:pt x="3082" y="1156"/>
                          <a:pt x="3138" y="1022"/>
                        </a:cubicBezTo>
                        <a:cubicBezTo>
                          <a:pt x="3156" y="999"/>
                          <a:pt x="3156" y="999"/>
                          <a:pt x="3156" y="980"/>
                        </a:cubicBezTo>
                        <a:cubicBezTo>
                          <a:pt x="3138" y="962"/>
                          <a:pt x="3101" y="943"/>
                          <a:pt x="3082" y="943"/>
                        </a:cubicBezTo>
                        <a:cubicBezTo>
                          <a:pt x="3059" y="943"/>
                          <a:pt x="3059" y="962"/>
                          <a:pt x="3059" y="980"/>
                        </a:cubicBezTo>
                        <a:cubicBezTo>
                          <a:pt x="3004" y="1077"/>
                          <a:pt x="2907" y="1174"/>
                          <a:pt x="2791" y="1211"/>
                        </a:cubicBezTo>
                        <a:cubicBezTo>
                          <a:pt x="2676" y="1230"/>
                          <a:pt x="2389" y="1290"/>
                          <a:pt x="2098" y="1327"/>
                        </a:cubicBezTo>
                        <a:cubicBezTo>
                          <a:pt x="1812" y="1368"/>
                          <a:pt x="1521" y="1405"/>
                          <a:pt x="1405" y="1424"/>
                        </a:cubicBezTo>
                        <a:cubicBezTo>
                          <a:pt x="1253" y="1442"/>
                          <a:pt x="1040" y="1484"/>
                          <a:pt x="809" y="1502"/>
                        </a:cubicBezTo>
                        <a:lnTo>
                          <a:pt x="500" y="1502"/>
                        </a:lnTo>
                        <a:cubicBezTo>
                          <a:pt x="426" y="1502"/>
                          <a:pt x="347" y="1484"/>
                          <a:pt x="310" y="1461"/>
                        </a:cubicBezTo>
                        <a:cubicBezTo>
                          <a:pt x="250" y="1424"/>
                          <a:pt x="153" y="1290"/>
                          <a:pt x="134" y="1156"/>
                        </a:cubicBezTo>
                        <a:cubicBezTo>
                          <a:pt x="116" y="1077"/>
                          <a:pt x="116" y="999"/>
                          <a:pt x="116" y="943"/>
                        </a:cubicBezTo>
                        <a:cubicBezTo>
                          <a:pt x="116" y="883"/>
                          <a:pt x="134" y="846"/>
                          <a:pt x="171" y="828"/>
                        </a:cubicBezTo>
                        <a:cubicBezTo>
                          <a:pt x="232" y="768"/>
                          <a:pt x="384" y="694"/>
                          <a:pt x="560" y="634"/>
                        </a:cubicBezTo>
                        <a:cubicBezTo>
                          <a:pt x="731" y="578"/>
                          <a:pt x="906" y="537"/>
                          <a:pt x="1040" y="500"/>
                        </a:cubicBezTo>
                        <a:cubicBezTo>
                          <a:pt x="1327" y="421"/>
                          <a:pt x="2080" y="172"/>
                          <a:pt x="2311" y="116"/>
                        </a:cubicBezTo>
                        <a:cubicBezTo>
                          <a:pt x="2368" y="105"/>
                          <a:pt x="2444" y="93"/>
                          <a:pt x="2524" y="93"/>
                        </a:cubicBezTo>
                        <a:cubicBezTo>
                          <a:pt x="2581" y="93"/>
                          <a:pt x="2639" y="99"/>
                          <a:pt x="2694" y="116"/>
                        </a:cubicBezTo>
                        <a:cubicBezTo>
                          <a:pt x="2754" y="116"/>
                          <a:pt x="2810" y="135"/>
                          <a:pt x="2870" y="153"/>
                        </a:cubicBezTo>
                        <a:cubicBezTo>
                          <a:pt x="2870" y="153"/>
                          <a:pt x="3004" y="213"/>
                          <a:pt x="3156" y="329"/>
                        </a:cubicBezTo>
                        <a:cubicBezTo>
                          <a:pt x="3119" y="250"/>
                          <a:pt x="3082" y="190"/>
                          <a:pt x="3082" y="190"/>
                        </a:cubicBezTo>
                        <a:cubicBezTo>
                          <a:pt x="3004" y="98"/>
                          <a:pt x="2851" y="38"/>
                          <a:pt x="2694" y="19"/>
                        </a:cubicBezTo>
                        <a:cubicBezTo>
                          <a:pt x="2639" y="1"/>
                          <a:pt x="2579" y="1"/>
                          <a:pt x="250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6834637" y="3154663"/>
                    <a:ext cx="440936" cy="208623"/>
                  </a:xfrm>
                  <a:custGeom>
                    <a:avLst/>
                    <a:gdLst/>
                    <a:ahLst/>
                    <a:cxnLst/>
                    <a:rect l="l" t="t" r="r" b="b"/>
                    <a:pathLst>
                      <a:path w="2754" h="1303" extrusionOk="0">
                        <a:moveTo>
                          <a:pt x="2386" y="1"/>
                        </a:moveTo>
                        <a:cubicBezTo>
                          <a:pt x="2368" y="1"/>
                          <a:pt x="2349" y="3"/>
                          <a:pt x="2329" y="7"/>
                        </a:cubicBezTo>
                        <a:cubicBezTo>
                          <a:pt x="2079" y="67"/>
                          <a:pt x="462" y="488"/>
                          <a:pt x="250" y="511"/>
                        </a:cubicBezTo>
                        <a:cubicBezTo>
                          <a:pt x="37" y="529"/>
                          <a:pt x="0" y="700"/>
                          <a:pt x="37" y="973"/>
                        </a:cubicBezTo>
                        <a:cubicBezTo>
                          <a:pt x="97" y="1222"/>
                          <a:pt x="250" y="1296"/>
                          <a:pt x="481" y="1296"/>
                        </a:cubicBezTo>
                        <a:cubicBezTo>
                          <a:pt x="527" y="1301"/>
                          <a:pt x="603" y="1303"/>
                          <a:pt x="697" y="1303"/>
                        </a:cubicBezTo>
                        <a:cubicBezTo>
                          <a:pt x="1073" y="1303"/>
                          <a:pt x="1730" y="1270"/>
                          <a:pt x="1867" y="1241"/>
                        </a:cubicBezTo>
                        <a:cubicBezTo>
                          <a:pt x="2061" y="1222"/>
                          <a:pt x="2481" y="1144"/>
                          <a:pt x="2620" y="913"/>
                        </a:cubicBezTo>
                        <a:cubicBezTo>
                          <a:pt x="2620" y="913"/>
                          <a:pt x="2754" y="742"/>
                          <a:pt x="2712" y="488"/>
                        </a:cubicBezTo>
                        <a:cubicBezTo>
                          <a:pt x="2661" y="275"/>
                          <a:pt x="2591" y="1"/>
                          <a:pt x="238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6828713" y="3146817"/>
                    <a:ext cx="434372" cy="225755"/>
                  </a:xfrm>
                  <a:custGeom>
                    <a:avLst/>
                    <a:gdLst/>
                    <a:ahLst/>
                    <a:cxnLst/>
                    <a:rect l="l" t="t" r="r" b="b"/>
                    <a:pathLst>
                      <a:path w="2713" h="1410" extrusionOk="0">
                        <a:moveTo>
                          <a:pt x="2347" y="1"/>
                        </a:moveTo>
                        <a:cubicBezTo>
                          <a:pt x="2213" y="38"/>
                          <a:pt x="1751" y="153"/>
                          <a:pt x="1289" y="269"/>
                        </a:cubicBezTo>
                        <a:cubicBezTo>
                          <a:pt x="1058" y="329"/>
                          <a:pt x="827" y="384"/>
                          <a:pt x="652" y="444"/>
                        </a:cubicBezTo>
                        <a:cubicBezTo>
                          <a:pt x="462" y="481"/>
                          <a:pt x="324" y="500"/>
                          <a:pt x="287" y="518"/>
                        </a:cubicBezTo>
                        <a:cubicBezTo>
                          <a:pt x="153" y="518"/>
                          <a:pt x="74" y="578"/>
                          <a:pt x="37" y="675"/>
                        </a:cubicBezTo>
                        <a:cubicBezTo>
                          <a:pt x="0" y="768"/>
                          <a:pt x="19" y="883"/>
                          <a:pt x="37" y="1022"/>
                        </a:cubicBezTo>
                        <a:cubicBezTo>
                          <a:pt x="56" y="1156"/>
                          <a:pt x="116" y="1253"/>
                          <a:pt x="208" y="1308"/>
                        </a:cubicBezTo>
                        <a:cubicBezTo>
                          <a:pt x="287" y="1368"/>
                          <a:pt x="402" y="1387"/>
                          <a:pt x="518" y="1405"/>
                        </a:cubicBezTo>
                        <a:cubicBezTo>
                          <a:pt x="552" y="1408"/>
                          <a:pt x="600" y="1409"/>
                          <a:pt x="658" y="1409"/>
                        </a:cubicBezTo>
                        <a:cubicBezTo>
                          <a:pt x="1015" y="1409"/>
                          <a:pt x="1739" y="1365"/>
                          <a:pt x="1922" y="1345"/>
                        </a:cubicBezTo>
                        <a:cubicBezTo>
                          <a:pt x="2019" y="1327"/>
                          <a:pt x="2172" y="1308"/>
                          <a:pt x="2329" y="1253"/>
                        </a:cubicBezTo>
                        <a:cubicBezTo>
                          <a:pt x="2463" y="1211"/>
                          <a:pt x="2615" y="1137"/>
                          <a:pt x="2694" y="999"/>
                        </a:cubicBezTo>
                        <a:cubicBezTo>
                          <a:pt x="2657" y="980"/>
                          <a:pt x="2615" y="962"/>
                          <a:pt x="2597" y="962"/>
                        </a:cubicBezTo>
                        <a:cubicBezTo>
                          <a:pt x="2541" y="1040"/>
                          <a:pt x="2426" y="1114"/>
                          <a:pt x="2287" y="1156"/>
                        </a:cubicBezTo>
                        <a:cubicBezTo>
                          <a:pt x="2153" y="1211"/>
                          <a:pt x="2001" y="1230"/>
                          <a:pt x="1904" y="1253"/>
                        </a:cubicBezTo>
                        <a:cubicBezTo>
                          <a:pt x="1733" y="1271"/>
                          <a:pt x="730" y="1308"/>
                          <a:pt x="518" y="1308"/>
                        </a:cubicBezTo>
                        <a:cubicBezTo>
                          <a:pt x="421" y="1290"/>
                          <a:pt x="324" y="1271"/>
                          <a:pt x="268" y="1230"/>
                        </a:cubicBezTo>
                        <a:cubicBezTo>
                          <a:pt x="190" y="1193"/>
                          <a:pt x="153" y="1114"/>
                          <a:pt x="134" y="999"/>
                        </a:cubicBezTo>
                        <a:cubicBezTo>
                          <a:pt x="116" y="883"/>
                          <a:pt x="116" y="768"/>
                          <a:pt x="134" y="712"/>
                        </a:cubicBezTo>
                        <a:cubicBezTo>
                          <a:pt x="153" y="652"/>
                          <a:pt x="190" y="615"/>
                          <a:pt x="287" y="615"/>
                        </a:cubicBezTo>
                        <a:cubicBezTo>
                          <a:pt x="347" y="615"/>
                          <a:pt x="481" y="578"/>
                          <a:pt x="670" y="537"/>
                        </a:cubicBezTo>
                        <a:cubicBezTo>
                          <a:pt x="864" y="481"/>
                          <a:pt x="1095" y="421"/>
                          <a:pt x="1326" y="366"/>
                        </a:cubicBezTo>
                        <a:cubicBezTo>
                          <a:pt x="1788" y="250"/>
                          <a:pt x="2250" y="135"/>
                          <a:pt x="2384" y="98"/>
                        </a:cubicBezTo>
                        <a:cubicBezTo>
                          <a:pt x="2426" y="98"/>
                          <a:pt x="2463" y="98"/>
                          <a:pt x="2500" y="116"/>
                        </a:cubicBezTo>
                        <a:cubicBezTo>
                          <a:pt x="2541" y="135"/>
                          <a:pt x="2615" y="153"/>
                          <a:pt x="2712" y="213"/>
                        </a:cubicBezTo>
                        <a:cubicBezTo>
                          <a:pt x="2694" y="190"/>
                          <a:pt x="2694" y="172"/>
                          <a:pt x="2675" y="172"/>
                        </a:cubicBezTo>
                        <a:cubicBezTo>
                          <a:pt x="2657" y="116"/>
                          <a:pt x="2615" y="56"/>
                          <a:pt x="2560" y="38"/>
                        </a:cubicBezTo>
                        <a:cubicBezTo>
                          <a:pt x="2518" y="1"/>
                          <a:pt x="2463" y="1"/>
                          <a:pt x="242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6884111" y="3302923"/>
                    <a:ext cx="415959" cy="177242"/>
                  </a:xfrm>
                  <a:custGeom>
                    <a:avLst/>
                    <a:gdLst/>
                    <a:ahLst/>
                    <a:cxnLst/>
                    <a:rect l="l" t="t" r="r" b="b"/>
                    <a:pathLst>
                      <a:path w="2598" h="1107" extrusionOk="0">
                        <a:moveTo>
                          <a:pt x="2194" y="0"/>
                        </a:moveTo>
                        <a:cubicBezTo>
                          <a:pt x="2176" y="0"/>
                          <a:pt x="2157" y="2"/>
                          <a:pt x="2135" y="5"/>
                        </a:cubicBezTo>
                        <a:cubicBezTo>
                          <a:pt x="1904" y="65"/>
                          <a:pt x="421" y="333"/>
                          <a:pt x="287" y="352"/>
                        </a:cubicBezTo>
                        <a:cubicBezTo>
                          <a:pt x="153" y="370"/>
                          <a:pt x="75" y="449"/>
                          <a:pt x="38" y="661"/>
                        </a:cubicBezTo>
                        <a:cubicBezTo>
                          <a:pt x="1" y="855"/>
                          <a:pt x="153" y="1045"/>
                          <a:pt x="421" y="1086"/>
                        </a:cubicBezTo>
                        <a:cubicBezTo>
                          <a:pt x="492" y="1101"/>
                          <a:pt x="610" y="1106"/>
                          <a:pt x="748" y="1106"/>
                        </a:cubicBezTo>
                        <a:cubicBezTo>
                          <a:pt x="1138" y="1106"/>
                          <a:pt x="1685" y="1063"/>
                          <a:pt x="1770" y="1063"/>
                        </a:cubicBezTo>
                        <a:cubicBezTo>
                          <a:pt x="1867" y="1045"/>
                          <a:pt x="2329" y="971"/>
                          <a:pt x="2500" y="777"/>
                        </a:cubicBezTo>
                        <a:cubicBezTo>
                          <a:pt x="2500" y="777"/>
                          <a:pt x="2597" y="583"/>
                          <a:pt x="2482" y="370"/>
                        </a:cubicBezTo>
                        <a:cubicBezTo>
                          <a:pt x="2394" y="160"/>
                          <a:pt x="2370" y="0"/>
                          <a:pt x="2194"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6877546" y="3294758"/>
                    <a:ext cx="419482" cy="193253"/>
                  </a:xfrm>
                  <a:custGeom>
                    <a:avLst/>
                    <a:gdLst/>
                    <a:ahLst/>
                    <a:cxnLst/>
                    <a:rect l="l" t="t" r="r" b="b"/>
                    <a:pathLst>
                      <a:path w="2620" h="1207" extrusionOk="0">
                        <a:moveTo>
                          <a:pt x="2236" y="1"/>
                        </a:moveTo>
                        <a:cubicBezTo>
                          <a:pt x="2213" y="1"/>
                          <a:pt x="2195" y="19"/>
                          <a:pt x="2176" y="19"/>
                        </a:cubicBezTo>
                        <a:cubicBezTo>
                          <a:pt x="1945" y="56"/>
                          <a:pt x="444" y="329"/>
                          <a:pt x="310" y="366"/>
                        </a:cubicBezTo>
                        <a:cubicBezTo>
                          <a:pt x="250" y="366"/>
                          <a:pt x="176" y="403"/>
                          <a:pt x="116" y="463"/>
                        </a:cubicBezTo>
                        <a:cubicBezTo>
                          <a:pt x="79" y="518"/>
                          <a:pt x="42" y="597"/>
                          <a:pt x="19" y="694"/>
                        </a:cubicBezTo>
                        <a:cubicBezTo>
                          <a:pt x="0" y="809"/>
                          <a:pt x="42" y="925"/>
                          <a:pt x="116" y="1022"/>
                        </a:cubicBezTo>
                        <a:cubicBezTo>
                          <a:pt x="194" y="1096"/>
                          <a:pt x="310" y="1174"/>
                          <a:pt x="444" y="1193"/>
                        </a:cubicBezTo>
                        <a:cubicBezTo>
                          <a:pt x="520" y="1202"/>
                          <a:pt x="635" y="1207"/>
                          <a:pt x="768" y="1207"/>
                        </a:cubicBezTo>
                        <a:cubicBezTo>
                          <a:pt x="901" y="1207"/>
                          <a:pt x="1051" y="1202"/>
                          <a:pt x="1197" y="1193"/>
                        </a:cubicBezTo>
                        <a:cubicBezTo>
                          <a:pt x="1349" y="1193"/>
                          <a:pt x="1483" y="1193"/>
                          <a:pt x="1599" y="1174"/>
                        </a:cubicBezTo>
                        <a:cubicBezTo>
                          <a:pt x="1696" y="1174"/>
                          <a:pt x="1774" y="1156"/>
                          <a:pt x="1811" y="1156"/>
                        </a:cubicBezTo>
                        <a:cubicBezTo>
                          <a:pt x="1867" y="1156"/>
                          <a:pt x="2005" y="1137"/>
                          <a:pt x="2158" y="1077"/>
                        </a:cubicBezTo>
                        <a:cubicBezTo>
                          <a:pt x="2292" y="1040"/>
                          <a:pt x="2407" y="980"/>
                          <a:pt x="2504" y="906"/>
                        </a:cubicBezTo>
                        <a:lnTo>
                          <a:pt x="2523" y="980"/>
                        </a:lnTo>
                        <a:lnTo>
                          <a:pt x="2583" y="846"/>
                        </a:lnTo>
                        <a:cubicBezTo>
                          <a:pt x="2583" y="846"/>
                          <a:pt x="2601" y="809"/>
                          <a:pt x="2620" y="712"/>
                        </a:cubicBezTo>
                        <a:lnTo>
                          <a:pt x="2620" y="712"/>
                        </a:lnTo>
                        <a:cubicBezTo>
                          <a:pt x="2583" y="749"/>
                          <a:pt x="2560" y="791"/>
                          <a:pt x="2523" y="809"/>
                        </a:cubicBezTo>
                        <a:cubicBezTo>
                          <a:pt x="2467" y="846"/>
                          <a:pt x="2444" y="865"/>
                          <a:pt x="2407" y="865"/>
                        </a:cubicBezTo>
                        <a:cubicBezTo>
                          <a:pt x="2329" y="925"/>
                          <a:pt x="2236" y="962"/>
                          <a:pt x="2139" y="980"/>
                        </a:cubicBezTo>
                        <a:cubicBezTo>
                          <a:pt x="1982" y="1040"/>
                          <a:pt x="1848" y="1059"/>
                          <a:pt x="1793" y="1059"/>
                        </a:cubicBezTo>
                        <a:cubicBezTo>
                          <a:pt x="1774" y="1059"/>
                          <a:pt x="1696" y="1077"/>
                          <a:pt x="1580" y="1077"/>
                        </a:cubicBezTo>
                        <a:cubicBezTo>
                          <a:pt x="1483" y="1077"/>
                          <a:pt x="1331" y="1096"/>
                          <a:pt x="1197" y="1096"/>
                        </a:cubicBezTo>
                        <a:cubicBezTo>
                          <a:pt x="1051" y="1105"/>
                          <a:pt x="901" y="1110"/>
                          <a:pt x="771" y="1110"/>
                        </a:cubicBezTo>
                        <a:cubicBezTo>
                          <a:pt x="640" y="1110"/>
                          <a:pt x="529" y="1105"/>
                          <a:pt x="462" y="1096"/>
                        </a:cubicBezTo>
                        <a:cubicBezTo>
                          <a:pt x="347" y="1077"/>
                          <a:pt x="250" y="1022"/>
                          <a:pt x="194" y="943"/>
                        </a:cubicBezTo>
                        <a:cubicBezTo>
                          <a:pt x="134" y="883"/>
                          <a:pt x="97" y="809"/>
                          <a:pt x="116" y="712"/>
                        </a:cubicBezTo>
                        <a:cubicBezTo>
                          <a:pt x="134" y="615"/>
                          <a:pt x="176" y="560"/>
                          <a:pt x="194" y="518"/>
                        </a:cubicBezTo>
                        <a:cubicBezTo>
                          <a:pt x="231" y="481"/>
                          <a:pt x="273" y="463"/>
                          <a:pt x="328" y="463"/>
                        </a:cubicBezTo>
                        <a:cubicBezTo>
                          <a:pt x="462" y="444"/>
                          <a:pt x="1830" y="172"/>
                          <a:pt x="2158" y="116"/>
                        </a:cubicBezTo>
                        <a:lnTo>
                          <a:pt x="2139" y="116"/>
                        </a:lnTo>
                        <a:cubicBezTo>
                          <a:pt x="2139" y="116"/>
                          <a:pt x="2185" y="102"/>
                          <a:pt x="2260" y="102"/>
                        </a:cubicBezTo>
                        <a:cubicBezTo>
                          <a:pt x="2315" y="102"/>
                          <a:pt x="2386" y="110"/>
                          <a:pt x="2467" y="135"/>
                        </a:cubicBezTo>
                        <a:lnTo>
                          <a:pt x="2444" y="116"/>
                        </a:lnTo>
                        <a:cubicBezTo>
                          <a:pt x="2426" y="75"/>
                          <a:pt x="2389" y="38"/>
                          <a:pt x="2329" y="19"/>
                        </a:cubicBezTo>
                        <a:cubicBezTo>
                          <a:pt x="2310" y="19"/>
                          <a:pt x="2273" y="1"/>
                          <a:pt x="22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5934187" y="991751"/>
                    <a:ext cx="1048544" cy="842339"/>
                  </a:xfrm>
                  <a:custGeom>
                    <a:avLst/>
                    <a:gdLst/>
                    <a:ahLst/>
                    <a:cxnLst/>
                    <a:rect l="l" t="t" r="r" b="b"/>
                    <a:pathLst>
                      <a:path w="6549" h="5261" extrusionOk="0">
                        <a:moveTo>
                          <a:pt x="2196" y="1"/>
                        </a:moveTo>
                        <a:cubicBezTo>
                          <a:pt x="2080" y="19"/>
                          <a:pt x="1983" y="43"/>
                          <a:pt x="1891" y="80"/>
                        </a:cubicBezTo>
                        <a:cubicBezTo>
                          <a:pt x="1466" y="232"/>
                          <a:pt x="1137" y="888"/>
                          <a:pt x="985" y="1600"/>
                        </a:cubicBezTo>
                        <a:cubicBezTo>
                          <a:pt x="888" y="1521"/>
                          <a:pt x="754" y="1484"/>
                          <a:pt x="620" y="1484"/>
                        </a:cubicBezTo>
                        <a:cubicBezTo>
                          <a:pt x="273" y="1484"/>
                          <a:pt x="1" y="1752"/>
                          <a:pt x="1" y="2099"/>
                        </a:cubicBezTo>
                        <a:cubicBezTo>
                          <a:pt x="1" y="2445"/>
                          <a:pt x="273" y="2718"/>
                          <a:pt x="620" y="2718"/>
                        </a:cubicBezTo>
                        <a:cubicBezTo>
                          <a:pt x="712" y="2718"/>
                          <a:pt x="809" y="2699"/>
                          <a:pt x="906" y="2658"/>
                        </a:cubicBezTo>
                        <a:lnTo>
                          <a:pt x="906" y="2658"/>
                        </a:lnTo>
                        <a:cubicBezTo>
                          <a:pt x="870" y="2889"/>
                          <a:pt x="754" y="4159"/>
                          <a:pt x="1484" y="4719"/>
                        </a:cubicBezTo>
                        <a:cubicBezTo>
                          <a:pt x="2166" y="5221"/>
                          <a:pt x="2972" y="5261"/>
                          <a:pt x="3209" y="5261"/>
                        </a:cubicBezTo>
                        <a:cubicBezTo>
                          <a:pt x="3253" y="5261"/>
                          <a:pt x="3277" y="5259"/>
                          <a:pt x="3277" y="5259"/>
                        </a:cubicBezTo>
                        <a:cubicBezTo>
                          <a:pt x="3277" y="5259"/>
                          <a:pt x="3300" y="5261"/>
                          <a:pt x="3343" y="5261"/>
                        </a:cubicBezTo>
                        <a:cubicBezTo>
                          <a:pt x="3575" y="5261"/>
                          <a:pt x="4365" y="5221"/>
                          <a:pt x="5046" y="4719"/>
                        </a:cubicBezTo>
                        <a:cubicBezTo>
                          <a:pt x="5777" y="4159"/>
                          <a:pt x="5661" y="2889"/>
                          <a:pt x="5624" y="2658"/>
                        </a:cubicBezTo>
                        <a:lnTo>
                          <a:pt x="5624" y="2658"/>
                        </a:lnTo>
                        <a:cubicBezTo>
                          <a:pt x="5721" y="2699"/>
                          <a:pt x="5818" y="2718"/>
                          <a:pt x="5911" y="2718"/>
                        </a:cubicBezTo>
                        <a:cubicBezTo>
                          <a:pt x="6257" y="2718"/>
                          <a:pt x="6548" y="2445"/>
                          <a:pt x="6548" y="2099"/>
                        </a:cubicBezTo>
                        <a:cubicBezTo>
                          <a:pt x="6548" y="1752"/>
                          <a:pt x="6257" y="1484"/>
                          <a:pt x="5911" y="1484"/>
                        </a:cubicBezTo>
                        <a:cubicBezTo>
                          <a:pt x="5777" y="1484"/>
                          <a:pt x="5661" y="1521"/>
                          <a:pt x="5546" y="1600"/>
                        </a:cubicBezTo>
                        <a:lnTo>
                          <a:pt x="5278" y="1812"/>
                        </a:lnTo>
                        <a:cubicBezTo>
                          <a:pt x="5278" y="1812"/>
                          <a:pt x="5278" y="1715"/>
                          <a:pt x="5296" y="1466"/>
                        </a:cubicBezTo>
                        <a:cubicBezTo>
                          <a:pt x="5296" y="1235"/>
                          <a:pt x="5259" y="1156"/>
                          <a:pt x="5259" y="1156"/>
                        </a:cubicBezTo>
                        <a:cubicBezTo>
                          <a:pt x="5259" y="1156"/>
                          <a:pt x="5232" y="1216"/>
                          <a:pt x="5095" y="1216"/>
                        </a:cubicBezTo>
                        <a:cubicBezTo>
                          <a:pt x="5027" y="1216"/>
                          <a:pt x="4931" y="1201"/>
                          <a:pt x="4797" y="1156"/>
                        </a:cubicBezTo>
                        <a:cubicBezTo>
                          <a:pt x="4390" y="1004"/>
                          <a:pt x="4372" y="773"/>
                          <a:pt x="4372" y="773"/>
                        </a:cubicBezTo>
                        <a:cubicBezTo>
                          <a:pt x="4372" y="773"/>
                          <a:pt x="4034" y="883"/>
                          <a:pt x="3616" y="883"/>
                        </a:cubicBezTo>
                        <a:cubicBezTo>
                          <a:pt x="3108" y="883"/>
                          <a:pt x="2482" y="720"/>
                          <a:pt x="219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5925381" y="982945"/>
                    <a:ext cx="1063274" cy="857389"/>
                  </a:xfrm>
                  <a:custGeom>
                    <a:avLst/>
                    <a:gdLst/>
                    <a:ahLst/>
                    <a:cxnLst/>
                    <a:rect l="l" t="t" r="r" b="b"/>
                    <a:pathLst>
                      <a:path w="6641" h="5355" extrusionOk="0">
                        <a:moveTo>
                          <a:pt x="2232" y="116"/>
                        </a:moveTo>
                        <a:cubicBezTo>
                          <a:pt x="2500" y="749"/>
                          <a:pt x="3041" y="943"/>
                          <a:pt x="3521" y="980"/>
                        </a:cubicBezTo>
                        <a:cubicBezTo>
                          <a:pt x="3555" y="981"/>
                          <a:pt x="3589" y="982"/>
                          <a:pt x="3622" y="982"/>
                        </a:cubicBezTo>
                        <a:cubicBezTo>
                          <a:pt x="4035" y="982"/>
                          <a:pt x="4351" y="882"/>
                          <a:pt x="4390" y="865"/>
                        </a:cubicBezTo>
                        <a:cubicBezTo>
                          <a:pt x="4408" y="906"/>
                          <a:pt x="4408" y="925"/>
                          <a:pt x="4445" y="980"/>
                        </a:cubicBezTo>
                        <a:cubicBezTo>
                          <a:pt x="4505" y="1077"/>
                          <a:pt x="4639" y="1174"/>
                          <a:pt x="4834" y="1253"/>
                        </a:cubicBezTo>
                        <a:cubicBezTo>
                          <a:pt x="4972" y="1302"/>
                          <a:pt x="5070" y="1318"/>
                          <a:pt x="5143" y="1318"/>
                        </a:cubicBezTo>
                        <a:cubicBezTo>
                          <a:pt x="5179" y="1318"/>
                          <a:pt x="5209" y="1314"/>
                          <a:pt x="5235" y="1308"/>
                        </a:cubicBezTo>
                        <a:cubicBezTo>
                          <a:pt x="5254" y="1308"/>
                          <a:pt x="5272" y="1308"/>
                          <a:pt x="5272" y="1290"/>
                        </a:cubicBezTo>
                        <a:cubicBezTo>
                          <a:pt x="5296" y="1327"/>
                          <a:pt x="5296" y="1405"/>
                          <a:pt x="5296" y="1521"/>
                        </a:cubicBezTo>
                        <a:cubicBezTo>
                          <a:pt x="5296" y="1770"/>
                          <a:pt x="5272" y="1867"/>
                          <a:pt x="5272" y="1867"/>
                        </a:cubicBezTo>
                        <a:lnTo>
                          <a:pt x="5254" y="1983"/>
                        </a:lnTo>
                        <a:lnTo>
                          <a:pt x="5642" y="1692"/>
                        </a:lnTo>
                        <a:cubicBezTo>
                          <a:pt x="5735" y="1618"/>
                          <a:pt x="5850" y="1576"/>
                          <a:pt x="5966" y="1576"/>
                        </a:cubicBezTo>
                        <a:cubicBezTo>
                          <a:pt x="6294" y="1576"/>
                          <a:pt x="6543" y="1849"/>
                          <a:pt x="6543" y="2154"/>
                        </a:cubicBezTo>
                        <a:cubicBezTo>
                          <a:pt x="6543" y="2463"/>
                          <a:pt x="6294" y="2731"/>
                          <a:pt x="5966" y="2731"/>
                        </a:cubicBezTo>
                        <a:cubicBezTo>
                          <a:pt x="5892" y="2731"/>
                          <a:pt x="5795" y="2713"/>
                          <a:pt x="5716" y="2657"/>
                        </a:cubicBezTo>
                        <a:lnTo>
                          <a:pt x="5619" y="2616"/>
                        </a:lnTo>
                        <a:lnTo>
                          <a:pt x="5642" y="2713"/>
                        </a:lnTo>
                        <a:cubicBezTo>
                          <a:pt x="5661" y="2828"/>
                          <a:pt x="5679" y="3216"/>
                          <a:pt x="5642" y="3618"/>
                        </a:cubicBezTo>
                        <a:cubicBezTo>
                          <a:pt x="5582" y="4025"/>
                          <a:pt x="5430" y="4464"/>
                          <a:pt x="5083" y="4737"/>
                        </a:cubicBezTo>
                        <a:cubicBezTo>
                          <a:pt x="4414" y="5215"/>
                          <a:pt x="3652" y="5256"/>
                          <a:pt x="3410" y="5256"/>
                        </a:cubicBezTo>
                        <a:cubicBezTo>
                          <a:pt x="3360" y="5256"/>
                          <a:pt x="3332" y="5254"/>
                          <a:pt x="3332" y="5254"/>
                        </a:cubicBezTo>
                        <a:cubicBezTo>
                          <a:pt x="3332" y="5254"/>
                          <a:pt x="3303" y="5256"/>
                          <a:pt x="3252" y="5256"/>
                        </a:cubicBezTo>
                        <a:cubicBezTo>
                          <a:pt x="3004" y="5256"/>
                          <a:pt x="2230" y="5215"/>
                          <a:pt x="1576" y="4737"/>
                        </a:cubicBezTo>
                        <a:cubicBezTo>
                          <a:pt x="1229" y="4464"/>
                          <a:pt x="1077" y="4025"/>
                          <a:pt x="1022" y="3618"/>
                        </a:cubicBezTo>
                        <a:cubicBezTo>
                          <a:pt x="961" y="3216"/>
                          <a:pt x="998" y="2828"/>
                          <a:pt x="998" y="2713"/>
                        </a:cubicBezTo>
                        <a:lnTo>
                          <a:pt x="1022" y="2616"/>
                        </a:lnTo>
                        <a:lnTo>
                          <a:pt x="943" y="2657"/>
                        </a:lnTo>
                        <a:cubicBezTo>
                          <a:pt x="846" y="2713"/>
                          <a:pt x="767" y="2731"/>
                          <a:pt x="675" y="2731"/>
                        </a:cubicBezTo>
                        <a:cubicBezTo>
                          <a:pt x="347" y="2731"/>
                          <a:pt x="97" y="2463"/>
                          <a:pt x="97" y="2154"/>
                        </a:cubicBezTo>
                        <a:cubicBezTo>
                          <a:pt x="97" y="1849"/>
                          <a:pt x="347" y="1576"/>
                          <a:pt x="675" y="1576"/>
                        </a:cubicBezTo>
                        <a:cubicBezTo>
                          <a:pt x="791" y="1576"/>
                          <a:pt x="925" y="1618"/>
                          <a:pt x="1022" y="1692"/>
                        </a:cubicBezTo>
                        <a:lnTo>
                          <a:pt x="1077" y="1752"/>
                        </a:lnTo>
                        <a:lnTo>
                          <a:pt x="1095" y="1673"/>
                        </a:lnTo>
                        <a:cubicBezTo>
                          <a:pt x="1174" y="1308"/>
                          <a:pt x="1290" y="980"/>
                          <a:pt x="1424" y="712"/>
                        </a:cubicBezTo>
                        <a:cubicBezTo>
                          <a:pt x="1576" y="444"/>
                          <a:pt x="1752" y="250"/>
                          <a:pt x="1964" y="171"/>
                        </a:cubicBezTo>
                        <a:cubicBezTo>
                          <a:pt x="2038" y="153"/>
                          <a:pt x="2135" y="135"/>
                          <a:pt x="2232" y="116"/>
                        </a:cubicBezTo>
                        <a:close/>
                        <a:moveTo>
                          <a:pt x="2251" y="1"/>
                        </a:moveTo>
                        <a:cubicBezTo>
                          <a:pt x="2135" y="19"/>
                          <a:pt x="2020" y="37"/>
                          <a:pt x="1923" y="74"/>
                        </a:cubicBezTo>
                        <a:cubicBezTo>
                          <a:pt x="1692" y="171"/>
                          <a:pt x="1502" y="384"/>
                          <a:pt x="1345" y="652"/>
                        </a:cubicBezTo>
                        <a:cubicBezTo>
                          <a:pt x="1192" y="925"/>
                          <a:pt x="1095" y="1253"/>
                          <a:pt x="1022" y="1599"/>
                        </a:cubicBezTo>
                        <a:cubicBezTo>
                          <a:pt x="906" y="1539"/>
                          <a:pt x="791" y="1484"/>
                          <a:pt x="675" y="1484"/>
                        </a:cubicBezTo>
                        <a:cubicBezTo>
                          <a:pt x="305" y="1484"/>
                          <a:pt x="0" y="1789"/>
                          <a:pt x="0" y="2154"/>
                        </a:cubicBezTo>
                        <a:cubicBezTo>
                          <a:pt x="0" y="2523"/>
                          <a:pt x="305" y="2828"/>
                          <a:pt x="675" y="2828"/>
                        </a:cubicBezTo>
                        <a:cubicBezTo>
                          <a:pt x="749" y="2828"/>
                          <a:pt x="827" y="2791"/>
                          <a:pt x="906" y="2773"/>
                        </a:cubicBezTo>
                        <a:lnTo>
                          <a:pt x="906" y="2773"/>
                        </a:lnTo>
                        <a:cubicBezTo>
                          <a:pt x="883" y="2925"/>
                          <a:pt x="864" y="3235"/>
                          <a:pt x="925" y="3637"/>
                        </a:cubicBezTo>
                        <a:cubicBezTo>
                          <a:pt x="980" y="4062"/>
                          <a:pt x="1137" y="4524"/>
                          <a:pt x="1521" y="4811"/>
                        </a:cubicBezTo>
                        <a:cubicBezTo>
                          <a:pt x="2166" y="5304"/>
                          <a:pt x="2919" y="5354"/>
                          <a:pt x="3210" y="5354"/>
                        </a:cubicBezTo>
                        <a:cubicBezTo>
                          <a:pt x="3283" y="5354"/>
                          <a:pt x="3327" y="5351"/>
                          <a:pt x="3332" y="5351"/>
                        </a:cubicBezTo>
                        <a:cubicBezTo>
                          <a:pt x="3332" y="5351"/>
                          <a:pt x="3372" y="5354"/>
                          <a:pt x="3443" y="5354"/>
                        </a:cubicBezTo>
                        <a:cubicBezTo>
                          <a:pt x="3722" y="5354"/>
                          <a:pt x="4479" y="5304"/>
                          <a:pt x="5138" y="4811"/>
                        </a:cubicBezTo>
                        <a:cubicBezTo>
                          <a:pt x="5503" y="4524"/>
                          <a:pt x="5679" y="4062"/>
                          <a:pt x="5735" y="3637"/>
                        </a:cubicBezTo>
                        <a:cubicBezTo>
                          <a:pt x="5795" y="3235"/>
                          <a:pt x="5758" y="2925"/>
                          <a:pt x="5735" y="2773"/>
                        </a:cubicBezTo>
                        <a:lnTo>
                          <a:pt x="5735" y="2773"/>
                        </a:lnTo>
                        <a:cubicBezTo>
                          <a:pt x="5813" y="2791"/>
                          <a:pt x="5892" y="2828"/>
                          <a:pt x="5966" y="2828"/>
                        </a:cubicBezTo>
                        <a:cubicBezTo>
                          <a:pt x="6354" y="2828"/>
                          <a:pt x="6640" y="2523"/>
                          <a:pt x="6640" y="2154"/>
                        </a:cubicBezTo>
                        <a:cubicBezTo>
                          <a:pt x="6640" y="1789"/>
                          <a:pt x="6354" y="1484"/>
                          <a:pt x="5966" y="1484"/>
                        </a:cubicBezTo>
                        <a:cubicBezTo>
                          <a:pt x="5832" y="1484"/>
                          <a:pt x="5679" y="1539"/>
                          <a:pt x="5564" y="1618"/>
                        </a:cubicBezTo>
                        <a:lnTo>
                          <a:pt x="5388" y="1770"/>
                        </a:lnTo>
                        <a:lnTo>
                          <a:pt x="5388" y="1521"/>
                        </a:lnTo>
                        <a:cubicBezTo>
                          <a:pt x="5411" y="1405"/>
                          <a:pt x="5388" y="1327"/>
                          <a:pt x="5369" y="1271"/>
                        </a:cubicBezTo>
                        <a:cubicBezTo>
                          <a:pt x="5369" y="1253"/>
                          <a:pt x="5369" y="1230"/>
                          <a:pt x="5351" y="1211"/>
                        </a:cubicBezTo>
                        <a:lnTo>
                          <a:pt x="5351" y="1193"/>
                        </a:lnTo>
                        <a:lnTo>
                          <a:pt x="5296" y="1114"/>
                        </a:lnTo>
                        <a:lnTo>
                          <a:pt x="5254" y="1193"/>
                        </a:lnTo>
                        <a:cubicBezTo>
                          <a:pt x="5254" y="1211"/>
                          <a:pt x="5235" y="1211"/>
                          <a:pt x="5217" y="1211"/>
                        </a:cubicBezTo>
                        <a:cubicBezTo>
                          <a:pt x="5205" y="1217"/>
                          <a:pt x="5184" y="1221"/>
                          <a:pt x="5154" y="1221"/>
                        </a:cubicBezTo>
                        <a:cubicBezTo>
                          <a:pt x="5094" y="1221"/>
                          <a:pt x="5000" y="1205"/>
                          <a:pt x="4870" y="1156"/>
                        </a:cubicBezTo>
                        <a:cubicBezTo>
                          <a:pt x="4676" y="1096"/>
                          <a:pt x="4579" y="999"/>
                          <a:pt x="4524" y="925"/>
                        </a:cubicBezTo>
                        <a:cubicBezTo>
                          <a:pt x="4487" y="865"/>
                          <a:pt x="4464" y="809"/>
                          <a:pt x="4464" y="809"/>
                        </a:cubicBezTo>
                        <a:lnTo>
                          <a:pt x="4464" y="749"/>
                        </a:lnTo>
                        <a:lnTo>
                          <a:pt x="4408" y="768"/>
                        </a:lnTo>
                        <a:cubicBezTo>
                          <a:pt x="4408" y="768"/>
                          <a:pt x="4062" y="886"/>
                          <a:pt x="3645" y="886"/>
                        </a:cubicBezTo>
                        <a:cubicBezTo>
                          <a:pt x="3611" y="886"/>
                          <a:pt x="3575" y="885"/>
                          <a:pt x="3540" y="883"/>
                        </a:cubicBezTo>
                        <a:cubicBezTo>
                          <a:pt x="3059" y="846"/>
                          <a:pt x="2542" y="675"/>
                          <a:pt x="2292" y="37"/>
                        </a:cubicBezTo>
                        <a:lnTo>
                          <a:pt x="229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6196125" y="1294357"/>
                    <a:ext cx="105191" cy="104552"/>
                  </a:xfrm>
                  <a:custGeom>
                    <a:avLst/>
                    <a:gdLst/>
                    <a:ahLst/>
                    <a:cxnLst/>
                    <a:rect l="l" t="t" r="r" b="b"/>
                    <a:pathLst>
                      <a:path w="657" h="653" extrusionOk="0">
                        <a:moveTo>
                          <a:pt x="389" y="1"/>
                        </a:moveTo>
                        <a:cubicBezTo>
                          <a:pt x="255" y="1"/>
                          <a:pt x="195" y="75"/>
                          <a:pt x="139" y="93"/>
                        </a:cubicBezTo>
                        <a:cubicBezTo>
                          <a:pt x="113" y="107"/>
                          <a:pt x="89" y="112"/>
                          <a:pt x="68" y="112"/>
                        </a:cubicBezTo>
                        <a:cubicBezTo>
                          <a:pt x="27" y="112"/>
                          <a:pt x="1" y="93"/>
                          <a:pt x="1" y="93"/>
                        </a:cubicBezTo>
                        <a:lnTo>
                          <a:pt x="1" y="93"/>
                        </a:lnTo>
                        <a:cubicBezTo>
                          <a:pt x="1" y="93"/>
                          <a:pt x="24" y="190"/>
                          <a:pt x="116" y="209"/>
                        </a:cubicBezTo>
                        <a:cubicBezTo>
                          <a:pt x="131" y="212"/>
                          <a:pt x="144" y="214"/>
                          <a:pt x="155" y="214"/>
                        </a:cubicBezTo>
                        <a:cubicBezTo>
                          <a:pt x="215" y="214"/>
                          <a:pt x="228" y="169"/>
                          <a:pt x="310" y="153"/>
                        </a:cubicBezTo>
                        <a:lnTo>
                          <a:pt x="310" y="153"/>
                        </a:lnTo>
                        <a:cubicBezTo>
                          <a:pt x="292" y="209"/>
                          <a:pt x="292" y="269"/>
                          <a:pt x="292" y="324"/>
                        </a:cubicBezTo>
                        <a:cubicBezTo>
                          <a:pt x="292" y="518"/>
                          <a:pt x="370" y="652"/>
                          <a:pt x="486" y="652"/>
                        </a:cubicBezTo>
                        <a:cubicBezTo>
                          <a:pt x="578" y="652"/>
                          <a:pt x="657" y="518"/>
                          <a:pt x="657" y="324"/>
                        </a:cubicBezTo>
                        <a:cubicBezTo>
                          <a:pt x="657" y="153"/>
                          <a:pt x="578" y="1"/>
                          <a:pt x="486"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6588230" y="1294357"/>
                    <a:ext cx="104390" cy="104552"/>
                  </a:xfrm>
                  <a:custGeom>
                    <a:avLst/>
                    <a:gdLst/>
                    <a:ahLst/>
                    <a:cxnLst/>
                    <a:rect l="l" t="t" r="r" b="b"/>
                    <a:pathLst>
                      <a:path w="652" h="653" extrusionOk="0">
                        <a:moveTo>
                          <a:pt x="171" y="1"/>
                        </a:moveTo>
                        <a:cubicBezTo>
                          <a:pt x="74" y="1"/>
                          <a:pt x="0" y="153"/>
                          <a:pt x="0" y="324"/>
                        </a:cubicBezTo>
                        <a:cubicBezTo>
                          <a:pt x="0" y="518"/>
                          <a:pt x="74" y="652"/>
                          <a:pt x="171" y="652"/>
                        </a:cubicBezTo>
                        <a:cubicBezTo>
                          <a:pt x="287" y="652"/>
                          <a:pt x="365" y="518"/>
                          <a:pt x="365" y="324"/>
                        </a:cubicBezTo>
                        <a:cubicBezTo>
                          <a:pt x="365" y="269"/>
                          <a:pt x="365" y="209"/>
                          <a:pt x="347" y="153"/>
                        </a:cubicBezTo>
                        <a:lnTo>
                          <a:pt x="347" y="153"/>
                        </a:lnTo>
                        <a:cubicBezTo>
                          <a:pt x="425" y="169"/>
                          <a:pt x="437" y="214"/>
                          <a:pt x="497" y="214"/>
                        </a:cubicBezTo>
                        <a:cubicBezTo>
                          <a:pt x="508" y="214"/>
                          <a:pt x="521" y="212"/>
                          <a:pt x="536" y="209"/>
                        </a:cubicBezTo>
                        <a:cubicBezTo>
                          <a:pt x="633" y="190"/>
                          <a:pt x="652" y="93"/>
                          <a:pt x="652" y="93"/>
                        </a:cubicBezTo>
                        <a:lnTo>
                          <a:pt x="652" y="93"/>
                        </a:lnTo>
                        <a:cubicBezTo>
                          <a:pt x="652" y="93"/>
                          <a:pt x="627" y="112"/>
                          <a:pt x="588" y="112"/>
                        </a:cubicBezTo>
                        <a:cubicBezTo>
                          <a:pt x="568" y="112"/>
                          <a:pt x="544" y="107"/>
                          <a:pt x="518" y="93"/>
                        </a:cubicBezTo>
                        <a:cubicBezTo>
                          <a:pt x="462" y="75"/>
                          <a:pt x="402" y="1"/>
                          <a:pt x="268"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6387774" y="1326538"/>
                    <a:ext cx="64523" cy="120883"/>
                  </a:xfrm>
                  <a:custGeom>
                    <a:avLst/>
                    <a:gdLst/>
                    <a:ahLst/>
                    <a:cxnLst/>
                    <a:rect l="l" t="t" r="r" b="b"/>
                    <a:pathLst>
                      <a:path w="403" h="755" extrusionOk="0">
                        <a:moveTo>
                          <a:pt x="308" y="1"/>
                        </a:moveTo>
                        <a:cubicBezTo>
                          <a:pt x="288" y="1"/>
                          <a:pt x="268" y="19"/>
                          <a:pt x="268" y="49"/>
                        </a:cubicBezTo>
                        <a:lnTo>
                          <a:pt x="231" y="280"/>
                        </a:lnTo>
                        <a:cubicBezTo>
                          <a:pt x="213" y="280"/>
                          <a:pt x="190" y="280"/>
                          <a:pt x="134" y="317"/>
                        </a:cubicBezTo>
                        <a:cubicBezTo>
                          <a:pt x="97" y="336"/>
                          <a:pt x="56" y="354"/>
                          <a:pt x="37" y="396"/>
                        </a:cubicBezTo>
                        <a:cubicBezTo>
                          <a:pt x="0" y="433"/>
                          <a:pt x="0" y="493"/>
                          <a:pt x="0" y="548"/>
                        </a:cubicBezTo>
                        <a:cubicBezTo>
                          <a:pt x="19" y="664"/>
                          <a:pt x="74" y="724"/>
                          <a:pt x="153" y="742"/>
                        </a:cubicBezTo>
                        <a:cubicBezTo>
                          <a:pt x="185" y="750"/>
                          <a:pt x="217" y="755"/>
                          <a:pt x="247" y="755"/>
                        </a:cubicBezTo>
                        <a:cubicBezTo>
                          <a:pt x="290" y="755"/>
                          <a:pt x="330" y="746"/>
                          <a:pt x="365" y="724"/>
                        </a:cubicBezTo>
                        <a:cubicBezTo>
                          <a:pt x="384" y="701"/>
                          <a:pt x="402" y="682"/>
                          <a:pt x="384" y="664"/>
                        </a:cubicBezTo>
                        <a:cubicBezTo>
                          <a:pt x="365" y="627"/>
                          <a:pt x="347" y="627"/>
                          <a:pt x="328" y="627"/>
                        </a:cubicBezTo>
                        <a:cubicBezTo>
                          <a:pt x="299" y="640"/>
                          <a:pt x="263" y="653"/>
                          <a:pt x="229" y="653"/>
                        </a:cubicBezTo>
                        <a:cubicBezTo>
                          <a:pt x="215" y="653"/>
                          <a:pt x="202" y="651"/>
                          <a:pt x="190" y="645"/>
                        </a:cubicBezTo>
                        <a:cubicBezTo>
                          <a:pt x="134" y="645"/>
                          <a:pt x="116" y="608"/>
                          <a:pt x="97" y="530"/>
                        </a:cubicBezTo>
                        <a:cubicBezTo>
                          <a:pt x="97" y="511"/>
                          <a:pt x="97" y="470"/>
                          <a:pt x="116" y="451"/>
                        </a:cubicBezTo>
                        <a:cubicBezTo>
                          <a:pt x="134" y="433"/>
                          <a:pt x="153" y="414"/>
                          <a:pt x="171" y="396"/>
                        </a:cubicBezTo>
                        <a:lnTo>
                          <a:pt x="287" y="354"/>
                        </a:lnTo>
                        <a:lnTo>
                          <a:pt x="328" y="354"/>
                        </a:lnTo>
                        <a:lnTo>
                          <a:pt x="365" y="68"/>
                        </a:lnTo>
                        <a:cubicBezTo>
                          <a:pt x="365" y="31"/>
                          <a:pt x="347" y="8"/>
                          <a:pt x="328" y="8"/>
                        </a:cubicBezTo>
                        <a:cubicBezTo>
                          <a:pt x="322" y="3"/>
                          <a:pt x="315" y="1"/>
                          <a:pt x="30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6193243" y="1204856"/>
                    <a:ext cx="126645" cy="77173"/>
                  </a:xfrm>
                  <a:custGeom>
                    <a:avLst/>
                    <a:gdLst/>
                    <a:ahLst/>
                    <a:cxnLst/>
                    <a:rect l="l" t="t" r="r" b="b"/>
                    <a:pathLst>
                      <a:path w="791" h="482" extrusionOk="0">
                        <a:moveTo>
                          <a:pt x="347" y="1"/>
                        </a:moveTo>
                        <a:cubicBezTo>
                          <a:pt x="176" y="1"/>
                          <a:pt x="60" y="135"/>
                          <a:pt x="42" y="190"/>
                        </a:cubicBezTo>
                        <a:cubicBezTo>
                          <a:pt x="42" y="269"/>
                          <a:pt x="0" y="384"/>
                          <a:pt x="42" y="444"/>
                        </a:cubicBezTo>
                        <a:cubicBezTo>
                          <a:pt x="51" y="472"/>
                          <a:pt x="65" y="481"/>
                          <a:pt x="79" y="481"/>
                        </a:cubicBezTo>
                        <a:cubicBezTo>
                          <a:pt x="92" y="481"/>
                          <a:pt x="106" y="472"/>
                          <a:pt x="116" y="463"/>
                        </a:cubicBezTo>
                        <a:cubicBezTo>
                          <a:pt x="116" y="463"/>
                          <a:pt x="200" y="345"/>
                          <a:pt x="355" y="345"/>
                        </a:cubicBezTo>
                        <a:cubicBezTo>
                          <a:pt x="366" y="345"/>
                          <a:pt x="377" y="346"/>
                          <a:pt x="388" y="347"/>
                        </a:cubicBezTo>
                        <a:cubicBezTo>
                          <a:pt x="557" y="347"/>
                          <a:pt x="667" y="406"/>
                          <a:pt x="718" y="406"/>
                        </a:cubicBezTo>
                        <a:cubicBezTo>
                          <a:pt x="725" y="406"/>
                          <a:pt x="730" y="405"/>
                          <a:pt x="735" y="403"/>
                        </a:cubicBezTo>
                        <a:cubicBezTo>
                          <a:pt x="790" y="384"/>
                          <a:pt x="790" y="116"/>
                          <a:pt x="753" y="56"/>
                        </a:cubicBezTo>
                        <a:cubicBezTo>
                          <a:pt x="712" y="19"/>
                          <a:pt x="504" y="1"/>
                          <a:pt x="347"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6560051" y="1191567"/>
                    <a:ext cx="135611" cy="73490"/>
                  </a:xfrm>
                  <a:custGeom>
                    <a:avLst/>
                    <a:gdLst/>
                    <a:ahLst/>
                    <a:cxnLst/>
                    <a:rect l="l" t="t" r="r" b="b"/>
                    <a:pathLst>
                      <a:path w="847" h="459" extrusionOk="0">
                        <a:moveTo>
                          <a:pt x="446" y="1"/>
                        </a:moveTo>
                        <a:cubicBezTo>
                          <a:pt x="260" y="1"/>
                          <a:pt x="132" y="42"/>
                          <a:pt x="19" y="139"/>
                        </a:cubicBezTo>
                        <a:cubicBezTo>
                          <a:pt x="19" y="139"/>
                          <a:pt x="1" y="158"/>
                          <a:pt x="19" y="218"/>
                        </a:cubicBezTo>
                        <a:cubicBezTo>
                          <a:pt x="19" y="273"/>
                          <a:pt x="79" y="412"/>
                          <a:pt x="135" y="449"/>
                        </a:cubicBezTo>
                        <a:cubicBezTo>
                          <a:pt x="146" y="456"/>
                          <a:pt x="156" y="459"/>
                          <a:pt x="166" y="459"/>
                        </a:cubicBezTo>
                        <a:cubicBezTo>
                          <a:pt x="207" y="459"/>
                          <a:pt x="242" y="404"/>
                          <a:pt x="366" y="370"/>
                        </a:cubicBezTo>
                        <a:cubicBezTo>
                          <a:pt x="390" y="367"/>
                          <a:pt x="414" y="365"/>
                          <a:pt x="437" y="365"/>
                        </a:cubicBezTo>
                        <a:cubicBezTo>
                          <a:pt x="540" y="365"/>
                          <a:pt x="626" y="396"/>
                          <a:pt x="675" y="430"/>
                        </a:cubicBezTo>
                        <a:cubicBezTo>
                          <a:pt x="703" y="439"/>
                          <a:pt x="741" y="449"/>
                          <a:pt x="772" y="449"/>
                        </a:cubicBezTo>
                        <a:cubicBezTo>
                          <a:pt x="804" y="449"/>
                          <a:pt x="828" y="439"/>
                          <a:pt x="828" y="412"/>
                        </a:cubicBezTo>
                        <a:cubicBezTo>
                          <a:pt x="828" y="370"/>
                          <a:pt x="846" y="236"/>
                          <a:pt x="846" y="181"/>
                        </a:cubicBezTo>
                        <a:cubicBezTo>
                          <a:pt x="846" y="102"/>
                          <a:pt x="791" y="42"/>
                          <a:pt x="560" y="5"/>
                        </a:cubicBezTo>
                        <a:cubicBezTo>
                          <a:pt x="520" y="2"/>
                          <a:pt x="482" y="1"/>
                          <a:pt x="446"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6292350" y="1503779"/>
                    <a:ext cx="283390" cy="175801"/>
                  </a:xfrm>
                  <a:custGeom>
                    <a:avLst/>
                    <a:gdLst/>
                    <a:ahLst/>
                    <a:cxnLst/>
                    <a:rect l="l" t="t" r="r" b="b"/>
                    <a:pathLst>
                      <a:path w="1770" h="1098" extrusionOk="0">
                        <a:moveTo>
                          <a:pt x="1460" y="0"/>
                        </a:moveTo>
                        <a:cubicBezTo>
                          <a:pt x="1308" y="19"/>
                          <a:pt x="1211" y="79"/>
                          <a:pt x="961" y="97"/>
                        </a:cubicBezTo>
                        <a:cubicBezTo>
                          <a:pt x="918" y="103"/>
                          <a:pt x="872" y="106"/>
                          <a:pt x="825" y="106"/>
                        </a:cubicBezTo>
                        <a:cubicBezTo>
                          <a:pt x="576" y="106"/>
                          <a:pt x="287" y="37"/>
                          <a:pt x="190" y="37"/>
                        </a:cubicBezTo>
                        <a:cubicBezTo>
                          <a:pt x="168" y="29"/>
                          <a:pt x="148" y="25"/>
                          <a:pt x="131" y="25"/>
                        </a:cubicBezTo>
                        <a:cubicBezTo>
                          <a:pt x="70" y="25"/>
                          <a:pt x="33" y="69"/>
                          <a:pt x="19" y="116"/>
                        </a:cubicBezTo>
                        <a:cubicBezTo>
                          <a:pt x="0" y="194"/>
                          <a:pt x="19" y="328"/>
                          <a:pt x="74" y="559"/>
                        </a:cubicBezTo>
                        <a:cubicBezTo>
                          <a:pt x="116" y="791"/>
                          <a:pt x="208" y="906"/>
                          <a:pt x="384" y="980"/>
                        </a:cubicBezTo>
                        <a:cubicBezTo>
                          <a:pt x="482" y="1043"/>
                          <a:pt x="679" y="1098"/>
                          <a:pt x="904" y="1098"/>
                        </a:cubicBezTo>
                        <a:cubicBezTo>
                          <a:pt x="1028" y="1098"/>
                          <a:pt x="1160" y="1081"/>
                          <a:pt x="1289" y="1040"/>
                        </a:cubicBezTo>
                        <a:cubicBezTo>
                          <a:pt x="1654" y="925"/>
                          <a:pt x="1770" y="499"/>
                          <a:pt x="1751" y="310"/>
                        </a:cubicBezTo>
                        <a:cubicBezTo>
                          <a:pt x="1751" y="134"/>
                          <a:pt x="1617" y="0"/>
                          <a:pt x="1460" y="0"/>
                        </a:cubicBezTo>
                        <a:close/>
                      </a:path>
                    </a:pathLst>
                  </a:custGeom>
                  <a:solidFill>
                    <a:srgbClr val="DA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6285625" y="1496894"/>
                    <a:ext cx="296039" cy="189730"/>
                  </a:xfrm>
                  <a:custGeom>
                    <a:avLst/>
                    <a:gdLst/>
                    <a:ahLst/>
                    <a:cxnLst/>
                    <a:rect l="l" t="t" r="r" b="b"/>
                    <a:pathLst>
                      <a:path w="1849" h="1185" extrusionOk="0">
                        <a:moveTo>
                          <a:pt x="1502" y="99"/>
                        </a:moveTo>
                        <a:cubicBezTo>
                          <a:pt x="1581" y="99"/>
                          <a:pt x="1618" y="122"/>
                          <a:pt x="1678" y="159"/>
                        </a:cubicBezTo>
                        <a:cubicBezTo>
                          <a:pt x="1715" y="214"/>
                          <a:pt x="1733" y="293"/>
                          <a:pt x="1752" y="371"/>
                        </a:cubicBezTo>
                        <a:cubicBezTo>
                          <a:pt x="1752" y="445"/>
                          <a:pt x="1733" y="584"/>
                          <a:pt x="1659" y="718"/>
                        </a:cubicBezTo>
                        <a:cubicBezTo>
                          <a:pt x="1599" y="852"/>
                          <a:pt x="1484" y="986"/>
                          <a:pt x="1313" y="1023"/>
                        </a:cubicBezTo>
                        <a:cubicBezTo>
                          <a:pt x="1184" y="1066"/>
                          <a:pt x="1049" y="1083"/>
                          <a:pt x="923" y="1083"/>
                        </a:cubicBezTo>
                        <a:cubicBezTo>
                          <a:pt x="712" y="1083"/>
                          <a:pt x="528" y="1035"/>
                          <a:pt x="444" y="986"/>
                        </a:cubicBezTo>
                        <a:cubicBezTo>
                          <a:pt x="273" y="907"/>
                          <a:pt x="213" y="815"/>
                          <a:pt x="158" y="584"/>
                        </a:cubicBezTo>
                        <a:cubicBezTo>
                          <a:pt x="116" y="371"/>
                          <a:pt x="98" y="214"/>
                          <a:pt x="116" y="177"/>
                        </a:cubicBezTo>
                        <a:cubicBezTo>
                          <a:pt x="116" y="159"/>
                          <a:pt x="135" y="140"/>
                          <a:pt x="158" y="122"/>
                        </a:cubicBezTo>
                        <a:cubicBezTo>
                          <a:pt x="158" y="122"/>
                          <a:pt x="166" y="112"/>
                          <a:pt x="182" y="112"/>
                        </a:cubicBezTo>
                        <a:cubicBezTo>
                          <a:pt x="191" y="112"/>
                          <a:pt x="201" y="114"/>
                          <a:pt x="213" y="122"/>
                        </a:cubicBezTo>
                        <a:lnTo>
                          <a:pt x="232" y="122"/>
                        </a:lnTo>
                        <a:cubicBezTo>
                          <a:pt x="273" y="122"/>
                          <a:pt x="407" y="159"/>
                          <a:pt x="560" y="177"/>
                        </a:cubicBezTo>
                        <a:cubicBezTo>
                          <a:pt x="654" y="190"/>
                          <a:pt x="770" y="204"/>
                          <a:pt x="877" y="204"/>
                        </a:cubicBezTo>
                        <a:cubicBezTo>
                          <a:pt x="921" y="204"/>
                          <a:pt x="964" y="201"/>
                          <a:pt x="1003" y="196"/>
                        </a:cubicBezTo>
                        <a:cubicBezTo>
                          <a:pt x="1271" y="159"/>
                          <a:pt x="1368" y="99"/>
                          <a:pt x="1502" y="99"/>
                        </a:cubicBezTo>
                        <a:close/>
                        <a:moveTo>
                          <a:pt x="1555" y="0"/>
                        </a:moveTo>
                        <a:cubicBezTo>
                          <a:pt x="1538" y="0"/>
                          <a:pt x="1520" y="2"/>
                          <a:pt x="1502" y="6"/>
                        </a:cubicBezTo>
                        <a:cubicBezTo>
                          <a:pt x="1331" y="6"/>
                          <a:pt x="1234" y="62"/>
                          <a:pt x="985" y="99"/>
                        </a:cubicBezTo>
                        <a:cubicBezTo>
                          <a:pt x="869" y="99"/>
                          <a:pt x="712" y="99"/>
                          <a:pt x="560" y="80"/>
                        </a:cubicBezTo>
                        <a:cubicBezTo>
                          <a:pt x="426" y="62"/>
                          <a:pt x="310" y="25"/>
                          <a:pt x="250" y="25"/>
                        </a:cubicBezTo>
                        <a:cubicBezTo>
                          <a:pt x="227" y="17"/>
                          <a:pt x="203" y="13"/>
                          <a:pt x="181" y="13"/>
                        </a:cubicBezTo>
                        <a:cubicBezTo>
                          <a:pt x="149" y="13"/>
                          <a:pt x="119" y="22"/>
                          <a:pt x="98" y="43"/>
                        </a:cubicBezTo>
                        <a:cubicBezTo>
                          <a:pt x="42" y="62"/>
                          <a:pt x="19" y="99"/>
                          <a:pt x="19" y="159"/>
                        </a:cubicBezTo>
                        <a:cubicBezTo>
                          <a:pt x="1" y="237"/>
                          <a:pt x="1" y="371"/>
                          <a:pt x="61" y="602"/>
                        </a:cubicBezTo>
                        <a:cubicBezTo>
                          <a:pt x="116" y="852"/>
                          <a:pt x="213" y="986"/>
                          <a:pt x="389" y="1083"/>
                        </a:cubicBezTo>
                        <a:cubicBezTo>
                          <a:pt x="503" y="1141"/>
                          <a:pt x="689" y="1185"/>
                          <a:pt x="903" y="1185"/>
                        </a:cubicBezTo>
                        <a:cubicBezTo>
                          <a:pt x="1044" y="1185"/>
                          <a:pt x="1197" y="1166"/>
                          <a:pt x="1350" y="1120"/>
                        </a:cubicBezTo>
                        <a:cubicBezTo>
                          <a:pt x="1544" y="1065"/>
                          <a:pt x="1678" y="931"/>
                          <a:pt x="1752" y="773"/>
                        </a:cubicBezTo>
                        <a:cubicBezTo>
                          <a:pt x="1830" y="621"/>
                          <a:pt x="1849" y="468"/>
                          <a:pt x="1849" y="353"/>
                        </a:cubicBezTo>
                        <a:cubicBezTo>
                          <a:pt x="1830" y="256"/>
                          <a:pt x="1812" y="159"/>
                          <a:pt x="1733" y="99"/>
                        </a:cubicBezTo>
                        <a:cubicBezTo>
                          <a:pt x="1688" y="39"/>
                          <a:pt x="1628" y="0"/>
                          <a:pt x="155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6316686" y="1503779"/>
                    <a:ext cx="237600" cy="58120"/>
                  </a:xfrm>
                  <a:custGeom>
                    <a:avLst/>
                    <a:gdLst/>
                    <a:ahLst/>
                    <a:cxnLst/>
                    <a:rect l="l" t="t" r="r" b="b"/>
                    <a:pathLst>
                      <a:path w="1484" h="363" extrusionOk="0">
                        <a:moveTo>
                          <a:pt x="1308" y="0"/>
                        </a:moveTo>
                        <a:cubicBezTo>
                          <a:pt x="1156" y="19"/>
                          <a:pt x="1059" y="79"/>
                          <a:pt x="809" y="97"/>
                        </a:cubicBezTo>
                        <a:cubicBezTo>
                          <a:pt x="766" y="103"/>
                          <a:pt x="720" y="106"/>
                          <a:pt x="673" y="106"/>
                        </a:cubicBezTo>
                        <a:cubicBezTo>
                          <a:pt x="424" y="106"/>
                          <a:pt x="135" y="37"/>
                          <a:pt x="38" y="37"/>
                        </a:cubicBezTo>
                        <a:cubicBezTo>
                          <a:pt x="19" y="19"/>
                          <a:pt x="19" y="19"/>
                          <a:pt x="1" y="19"/>
                        </a:cubicBezTo>
                        <a:cubicBezTo>
                          <a:pt x="1" y="116"/>
                          <a:pt x="19" y="231"/>
                          <a:pt x="98" y="287"/>
                        </a:cubicBezTo>
                        <a:cubicBezTo>
                          <a:pt x="171" y="342"/>
                          <a:pt x="373" y="363"/>
                          <a:pt x="591" y="363"/>
                        </a:cubicBezTo>
                        <a:cubicBezTo>
                          <a:pt x="827" y="363"/>
                          <a:pt x="1082" y="339"/>
                          <a:pt x="1211" y="310"/>
                        </a:cubicBezTo>
                        <a:cubicBezTo>
                          <a:pt x="1484" y="268"/>
                          <a:pt x="1424" y="171"/>
                          <a:pt x="1442" y="37"/>
                        </a:cubicBezTo>
                        <a:cubicBezTo>
                          <a:pt x="1405" y="19"/>
                          <a:pt x="1368" y="0"/>
                          <a:pt x="13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6307080" y="1497855"/>
                    <a:ext cx="250248" cy="70448"/>
                  </a:xfrm>
                  <a:custGeom>
                    <a:avLst/>
                    <a:gdLst/>
                    <a:ahLst/>
                    <a:cxnLst/>
                    <a:rect l="l" t="t" r="r" b="b"/>
                    <a:pathLst>
                      <a:path w="1563" h="440" extrusionOk="0">
                        <a:moveTo>
                          <a:pt x="1447" y="93"/>
                        </a:moveTo>
                        <a:cubicBezTo>
                          <a:pt x="1447" y="153"/>
                          <a:pt x="1447" y="208"/>
                          <a:pt x="1428" y="231"/>
                        </a:cubicBezTo>
                        <a:cubicBezTo>
                          <a:pt x="1428" y="231"/>
                          <a:pt x="1428" y="250"/>
                          <a:pt x="1387" y="268"/>
                        </a:cubicBezTo>
                        <a:cubicBezTo>
                          <a:pt x="1368" y="268"/>
                          <a:pt x="1331" y="287"/>
                          <a:pt x="1271" y="305"/>
                        </a:cubicBezTo>
                        <a:cubicBezTo>
                          <a:pt x="1137" y="324"/>
                          <a:pt x="906" y="347"/>
                          <a:pt x="675" y="347"/>
                        </a:cubicBezTo>
                        <a:cubicBezTo>
                          <a:pt x="560" y="347"/>
                          <a:pt x="463" y="347"/>
                          <a:pt x="370" y="324"/>
                        </a:cubicBezTo>
                        <a:cubicBezTo>
                          <a:pt x="292" y="324"/>
                          <a:pt x="213" y="305"/>
                          <a:pt x="195" y="287"/>
                        </a:cubicBezTo>
                        <a:cubicBezTo>
                          <a:pt x="158" y="250"/>
                          <a:pt x="139" y="190"/>
                          <a:pt x="139" y="116"/>
                        </a:cubicBezTo>
                        <a:lnTo>
                          <a:pt x="139" y="116"/>
                        </a:lnTo>
                        <a:cubicBezTo>
                          <a:pt x="195" y="134"/>
                          <a:pt x="292" y="153"/>
                          <a:pt x="426" y="171"/>
                        </a:cubicBezTo>
                        <a:cubicBezTo>
                          <a:pt x="520" y="184"/>
                          <a:pt x="636" y="198"/>
                          <a:pt x="743" y="198"/>
                        </a:cubicBezTo>
                        <a:cubicBezTo>
                          <a:pt x="787" y="198"/>
                          <a:pt x="830" y="195"/>
                          <a:pt x="869" y="190"/>
                        </a:cubicBezTo>
                        <a:cubicBezTo>
                          <a:pt x="1137" y="153"/>
                          <a:pt x="1234" y="93"/>
                          <a:pt x="1368" y="93"/>
                        </a:cubicBezTo>
                        <a:close/>
                        <a:moveTo>
                          <a:pt x="1" y="0"/>
                        </a:moveTo>
                        <a:lnTo>
                          <a:pt x="1" y="56"/>
                        </a:lnTo>
                        <a:cubicBezTo>
                          <a:pt x="1" y="153"/>
                          <a:pt x="24" y="287"/>
                          <a:pt x="139" y="365"/>
                        </a:cubicBezTo>
                        <a:cubicBezTo>
                          <a:pt x="195" y="402"/>
                          <a:pt x="273" y="421"/>
                          <a:pt x="347" y="439"/>
                        </a:cubicBezTo>
                        <a:lnTo>
                          <a:pt x="675" y="439"/>
                        </a:lnTo>
                        <a:cubicBezTo>
                          <a:pt x="906" y="439"/>
                          <a:pt x="1137" y="421"/>
                          <a:pt x="1271" y="402"/>
                        </a:cubicBezTo>
                        <a:cubicBezTo>
                          <a:pt x="1350" y="384"/>
                          <a:pt x="1410" y="365"/>
                          <a:pt x="1447" y="347"/>
                        </a:cubicBezTo>
                        <a:cubicBezTo>
                          <a:pt x="1484" y="324"/>
                          <a:pt x="1502" y="305"/>
                          <a:pt x="1525" y="268"/>
                        </a:cubicBezTo>
                        <a:cubicBezTo>
                          <a:pt x="1562" y="208"/>
                          <a:pt x="1544" y="134"/>
                          <a:pt x="1544" y="74"/>
                        </a:cubicBezTo>
                        <a:lnTo>
                          <a:pt x="1544" y="56"/>
                        </a:lnTo>
                        <a:lnTo>
                          <a:pt x="1544" y="37"/>
                        </a:lnTo>
                        <a:lnTo>
                          <a:pt x="1525" y="19"/>
                        </a:lnTo>
                        <a:cubicBezTo>
                          <a:pt x="1484" y="0"/>
                          <a:pt x="1428" y="0"/>
                          <a:pt x="1387" y="0"/>
                        </a:cubicBezTo>
                        <a:lnTo>
                          <a:pt x="1331" y="0"/>
                        </a:lnTo>
                        <a:cubicBezTo>
                          <a:pt x="1179" y="19"/>
                          <a:pt x="1100" y="56"/>
                          <a:pt x="851" y="93"/>
                        </a:cubicBezTo>
                        <a:cubicBezTo>
                          <a:pt x="735" y="93"/>
                          <a:pt x="578" y="93"/>
                          <a:pt x="426" y="74"/>
                        </a:cubicBezTo>
                        <a:cubicBezTo>
                          <a:pt x="292" y="56"/>
                          <a:pt x="176" y="19"/>
                          <a:pt x="116" y="19"/>
                        </a:cubicBezTo>
                        <a:cubicBezTo>
                          <a:pt x="98" y="19"/>
                          <a:pt x="79" y="19"/>
                          <a:pt x="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6335259" y="1611693"/>
                    <a:ext cx="212463" cy="67887"/>
                  </a:xfrm>
                  <a:custGeom>
                    <a:avLst/>
                    <a:gdLst/>
                    <a:ahLst/>
                    <a:cxnLst/>
                    <a:rect l="l" t="t" r="r" b="b"/>
                    <a:pathLst>
                      <a:path w="1327" h="424" extrusionOk="0">
                        <a:moveTo>
                          <a:pt x="675" y="1"/>
                        </a:moveTo>
                        <a:cubicBezTo>
                          <a:pt x="328" y="19"/>
                          <a:pt x="97" y="172"/>
                          <a:pt x="0" y="251"/>
                        </a:cubicBezTo>
                        <a:cubicBezTo>
                          <a:pt x="37" y="269"/>
                          <a:pt x="79" y="287"/>
                          <a:pt x="97" y="306"/>
                        </a:cubicBezTo>
                        <a:cubicBezTo>
                          <a:pt x="208" y="369"/>
                          <a:pt x="408" y="424"/>
                          <a:pt x="635" y="424"/>
                        </a:cubicBezTo>
                        <a:cubicBezTo>
                          <a:pt x="760" y="424"/>
                          <a:pt x="892" y="407"/>
                          <a:pt x="1021" y="366"/>
                        </a:cubicBezTo>
                        <a:cubicBezTo>
                          <a:pt x="1155" y="329"/>
                          <a:pt x="1252" y="232"/>
                          <a:pt x="1326" y="135"/>
                        </a:cubicBezTo>
                        <a:cubicBezTo>
                          <a:pt x="1234" y="75"/>
                          <a:pt x="1040" y="1"/>
                          <a:pt x="749" y="1"/>
                        </a:cubicBezTo>
                        <a:close/>
                      </a:path>
                    </a:pathLst>
                  </a:custGeom>
                  <a:solidFill>
                    <a:srgbClr val="FFA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6322610" y="1602086"/>
                    <a:ext cx="237600" cy="84538"/>
                  </a:xfrm>
                  <a:custGeom>
                    <a:avLst/>
                    <a:gdLst/>
                    <a:ahLst/>
                    <a:cxnLst/>
                    <a:rect l="l" t="t" r="r" b="b"/>
                    <a:pathLst>
                      <a:path w="1484" h="528" extrusionOk="0">
                        <a:moveTo>
                          <a:pt x="828" y="116"/>
                        </a:moveTo>
                        <a:cubicBezTo>
                          <a:pt x="1059" y="116"/>
                          <a:pt x="1197" y="177"/>
                          <a:pt x="1290" y="213"/>
                        </a:cubicBezTo>
                        <a:cubicBezTo>
                          <a:pt x="1234" y="292"/>
                          <a:pt x="1174" y="347"/>
                          <a:pt x="1082" y="366"/>
                        </a:cubicBezTo>
                        <a:cubicBezTo>
                          <a:pt x="953" y="409"/>
                          <a:pt x="818" y="426"/>
                          <a:pt x="692" y="426"/>
                        </a:cubicBezTo>
                        <a:cubicBezTo>
                          <a:pt x="481" y="426"/>
                          <a:pt x="297" y="378"/>
                          <a:pt x="213" y="329"/>
                        </a:cubicBezTo>
                        <a:cubicBezTo>
                          <a:pt x="195" y="329"/>
                          <a:pt x="195" y="311"/>
                          <a:pt x="176" y="311"/>
                        </a:cubicBezTo>
                        <a:cubicBezTo>
                          <a:pt x="292" y="232"/>
                          <a:pt x="463" y="135"/>
                          <a:pt x="754" y="116"/>
                        </a:cubicBezTo>
                        <a:close/>
                        <a:moveTo>
                          <a:pt x="772" y="1"/>
                        </a:moveTo>
                        <a:lnTo>
                          <a:pt x="772" y="19"/>
                        </a:lnTo>
                        <a:lnTo>
                          <a:pt x="754" y="19"/>
                        </a:lnTo>
                        <a:cubicBezTo>
                          <a:pt x="389" y="43"/>
                          <a:pt x="158" y="177"/>
                          <a:pt x="61" y="274"/>
                        </a:cubicBezTo>
                        <a:lnTo>
                          <a:pt x="1" y="311"/>
                        </a:lnTo>
                        <a:lnTo>
                          <a:pt x="61" y="347"/>
                        </a:lnTo>
                        <a:cubicBezTo>
                          <a:pt x="79" y="366"/>
                          <a:pt x="116" y="408"/>
                          <a:pt x="158" y="426"/>
                        </a:cubicBezTo>
                        <a:cubicBezTo>
                          <a:pt x="272" y="484"/>
                          <a:pt x="458" y="528"/>
                          <a:pt x="672" y="528"/>
                        </a:cubicBezTo>
                        <a:cubicBezTo>
                          <a:pt x="813" y="528"/>
                          <a:pt x="966" y="509"/>
                          <a:pt x="1119" y="463"/>
                        </a:cubicBezTo>
                        <a:cubicBezTo>
                          <a:pt x="1253" y="426"/>
                          <a:pt x="1368" y="329"/>
                          <a:pt x="1447" y="232"/>
                        </a:cubicBezTo>
                        <a:lnTo>
                          <a:pt x="1484" y="195"/>
                        </a:lnTo>
                        <a:lnTo>
                          <a:pt x="1428" y="158"/>
                        </a:lnTo>
                        <a:cubicBezTo>
                          <a:pt x="1331" y="98"/>
                          <a:pt x="1119" y="1"/>
                          <a:pt x="8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5983821" y="1281868"/>
                    <a:ext cx="92542" cy="92544"/>
                  </a:xfrm>
                  <a:custGeom>
                    <a:avLst/>
                    <a:gdLst/>
                    <a:ahLst/>
                    <a:cxnLst/>
                    <a:rect l="l" t="t" r="r" b="b"/>
                    <a:pathLst>
                      <a:path w="578" h="578" extrusionOk="0">
                        <a:moveTo>
                          <a:pt x="287" y="0"/>
                        </a:moveTo>
                        <a:cubicBezTo>
                          <a:pt x="134" y="0"/>
                          <a:pt x="0" y="134"/>
                          <a:pt x="0" y="287"/>
                        </a:cubicBezTo>
                        <a:cubicBezTo>
                          <a:pt x="0" y="444"/>
                          <a:pt x="134" y="578"/>
                          <a:pt x="287" y="578"/>
                        </a:cubicBezTo>
                        <a:cubicBezTo>
                          <a:pt x="462" y="578"/>
                          <a:pt x="578" y="444"/>
                          <a:pt x="578" y="287"/>
                        </a:cubicBezTo>
                        <a:cubicBezTo>
                          <a:pt x="578" y="134"/>
                          <a:pt x="462" y="0"/>
                          <a:pt x="287" y="0"/>
                        </a:cubicBezTo>
                        <a:close/>
                      </a:path>
                    </a:pathLst>
                  </a:custGeom>
                  <a:solidFill>
                    <a:srgbClr val="FFB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5977897" y="1272262"/>
                    <a:ext cx="107432" cy="111116"/>
                  </a:xfrm>
                  <a:custGeom>
                    <a:avLst/>
                    <a:gdLst/>
                    <a:ahLst/>
                    <a:cxnLst/>
                    <a:rect l="l" t="t" r="r" b="b"/>
                    <a:pathLst>
                      <a:path w="671" h="694" extrusionOk="0">
                        <a:moveTo>
                          <a:pt x="324" y="116"/>
                        </a:moveTo>
                        <a:cubicBezTo>
                          <a:pt x="463" y="116"/>
                          <a:pt x="578" y="213"/>
                          <a:pt x="578" y="347"/>
                        </a:cubicBezTo>
                        <a:cubicBezTo>
                          <a:pt x="578" y="485"/>
                          <a:pt x="463" y="601"/>
                          <a:pt x="324" y="601"/>
                        </a:cubicBezTo>
                        <a:cubicBezTo>
                          <a:pt x="190" y="601"/>
                          <a:pt x="93" y="485"/>
                          <a:pt x="93" y="347"/>
                        </a:cubicBezTo>
                        <a:cubicBezTo>
                          <a:pt x="93" y="213"/>
                          <a:pt x="190" y="116"/>
                          <a:pt x="324" y="116"/>
                        </a:cubicBezTo>
                        <a:close/>
                        <a:moveTo>
                          <a:pt x="324" y="0"/>
                        </a:moveTo>
                        <a:cubicBezTo>
                          <a:pt x="153" y="0"/>
                          <a:pt x="0" y="157"/>
                          <a:pt x="0" y="347"/>
                        </a:cubicBezTo>
                        <a:cubicBezTo>
                          <a:pt x="0" y="541"/>
                          <a:pt x="153" y="693"/>
                          <a:pt x="324" y="693"/>
                        </a:cubicBezTo>
                        <a:cubicBezTo>
                          <a:pt x="518" y="693"/>
                          <a:pt x="670" y="541"/>
                          <a:pt x="670" y="347"/>
                        </a:cubicBezTo>
                        <a:cubicBezTo>
                          <a:pt x="670" y="157"/>
                          <a:pt x="518" y="0"/>
                          <a:pt x="32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6834637" y="1281868"/>
                    <a:ext cx="92542" cy="92544"/>
                  </a:xfrm>
                  <a:custGeom>
                    <a:avLst/>
                    <a:gdLst/>
                    <a:ahLst/>
                    <a:cxnLst/>
                    <a:rect l="l" t="t" r="r" b="b"/>
                    <a:pathLst>
                      <a:path w="578" h="578" extrusionOk="0">
                        <a:moveTo>
                          <a:pt x="287" y="0"/>
                        </a:moveTo>
                        <a:cubicBezTo>
                          <a:pt x="134" y="0"/>
                          <a:pt x="0" y="134"/>
                          <a:pt x="0" y="287"/>
                        </a:cubicBezTo>
                        <a:cubicBezTo>
                          <a:pt x="0" y="444"/>
                          <a:pt x="134" y="578"/>
                          <a:pt x="287" y="578"/>
                        </a:cubicBezTo>
                        <a:cubicBezTo>
                          <a:pt x="444" y="578"/>
                          <a:pt x="578" y="444"/>
                          <a:pt x="578" y="287"/>
                        </a:cubicBezTo>
                        <a:cubicBezTo>
                          <a:pt x="578" y="134"/>
                          <a:pt x="444" y="0"/>
                          <a:pt x="287" y="0"/>
                        </a:cubicBezTo>
                        <a:close/>
                      </a:path>
                    </a:pathLst>
                  </a:custGeom>
                  <a:solidFill>
                    <a:srgbClr val="FFB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6825031" y="1272262"/>
                    <a:ext cx="111115" cy="111116"/>
                  </a:xfrm>
                  <a:custGeom>
                    <a:avLst/>
                    <a:gdLst/>
                    <a:ahLst/>
                    <a:cxnLst/>
                    <a:rect l="l" t="t" r="r" b="b"/>
                    <a:pathLst>
                      <a:path w="694" h="694" extrusionOk="0">
                        <a:moveTo>
                          <a:pt x="347" y="116"/>
                        </a:moveTo>
                        <a:cubicBezTo>
                          <a:pt x="485" y="116"/>
                          <a:pt x="578" y="213"/>
                          <a:pt x="578" y="347"/>
                        </a:cubicBezTo>
                        <a:cubicBezTo>
                          <a:pt x="578" y="485"/>
                          <a:pt x="485" y="601"/>
                          <a:pt x="347" y="601"/>
                        </a:cubicBezTo>
                        <a:cubicBezTo>
                          <a:pt x="213" y="601"/>
                          <a:pt x="116" y="485"/>
                          <a:pt x="116" y="347"/>
                        </a:cubicBezTo>
                        <a:cubicBezTo>
                          <a:pt x="116" y="213"/>
                          <a:pt x="213" y="116"/>
                          <a:pt x="347" y="116"/>
                        </a:cubicBezTo>
                        <a:close/>
                        <a:moveTo>
                          <a:pt x="347" y="0"/>
                        </a:moveTo>
                        <a:cubicBezTo>
                          <a:pt x="157" y="0"/>
                          <a:pt x="0" y="157"/>
                          <a:pt x="0" y="347"/>
                        </a:cubicBezTo>
                        <a:cubicBezTo>
                          <a:pt x="0" y="541"/>
                          <a:pt x="157" y="693"/>
                          <a:pt x="347" y="693"/>
                        </a:cubicBezTo>
                        <a:cubicBezTo>
                          <a:pt x="541" y="693"/>
                          <a:pt x="693" y="541"/>
                          <a:pt x="693" y="347"/>
                        </a:cubicBezTo>
                        <a:cubicBezTo>
                          <a:pt x="693" y="157"/>
                          <a:pt x="541" y="0"/>
                          <a:pt x="3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6261289" y="658724"/>
                    <a:ext cx="1115629" cy="1965991"/>
                  </a:xfrm>
                  <a:custGeom>
                    <a:avLst/>
                    <a:gdLst/>
                    <a:ahLst/>
                    <a:cxnLst/>
                    <a:rect l="l" t="t" r="r" b="b"/>
                    <a:pathLst>
                      <a:path w="6968" h="12279" extrusionOk="0">
                        <a:moveTo>
                          <a:pt x="1848" y="1"/>
                        </a:moveTo>
                        <a:cubicBezTo>
                          <a:pt x="1179" y="1"/>
                          <a:pt x="606" y="325"/>
                          <a:pt x="287" y="810"/>
                        </a:cubicBezTo>
                        <a:cubicBezTo>
                          <a:pt x="37" y="1235"/>
                          <a:pt x="0" y="1697"/>
                          <a:pt x="134" y="2081"/>
                        </a:cubicBezTo>
                        <a:lnTo>
                          <a:pt x="153" y="2081"/>
                        </a:lnTo>
                        <a:cubicBezTo>
                          <a:pt x="439" y="2800"/>
                          <a:pt x="1065" y="2963"/>
                          <a:pt x="1573" y="2963"/>
                        </a:cubicBezTo>
                        <a:cubicBezTo>
                          <a:pt x="1991" y="2963"/>
                          <a:pt x="2329" y="2853"/>
                          <a:pt x="2329" y="2853"/>
                        </a:cubicBezTo>
                        <a:cubicBezTo>
                          <a:pt x="2329" y="2853"/>
                          <a:pt x="2347" y="3084"/>
                          <a:pt x="2754" y="3236"/>
                        </a:cubicBezTo>
                        <a:cubicBezTo>
                          <a:pt x="2888" y="3281"/>
                          <a:pt x="2984" y="3296"/>
                          <a:pt x="3052" y="3296"/>
                        </a:cubicBezTo>
                        <a:cubicBezTo>
                          <a:pt x="3189" y="3296"/>
                          <a:pt x="3216" y="3236"/>
                          <a:pt x="3216" y="3236"/>
                        </a:cubicBezTo>
                        <a:cubicBezTo>
                          <a:pt x="3216" y="3236"/>
                          <a:pt x="3253" y="3315"/>
                          <a:pt x="3253" y="3546"/>
                        </a:cubicBezTo>
                        <a:cubicBezTo>
                          <a:pt x="3235" y="3795"/>
                          <a:pt x="3235" y="3892"/>
                          <a:pt x="3235" y="3892"/>
                        </a:cubicBezTo>
                        <a:lnTo>
                          <a:pt x="3503" y="3680"/>
                        </a:lnTo>
                        <a:cubicBezTo>
                          <a:pt x="3618" y="3601"/>
                          <a:pt x="3734" y="3564"/>
                          <a:pt x="3868" y="3564"/>
                        </a:cubicBezTo>
                        <a:cubicBezTo>
                          <a:pt x="4214" y="3564"/>
                          <a:pt x="4505" y="3832"/>
                          <a:pt x="4505" y="4179"/>
                        </a:cubicBezTo>
                        <a:cubicBezTo>
                          <a:pt x="4505" y="4525"/>
                          <a:pt x="4214" y="4798"/>
                          <a:pt x="3868" y="4798"/>
                        </a:cubicBezTo>
                        <a:cubicBezTo>
                          <a:pt x="3775" y="4798"/>
                          <a:pt x="3678" y="4779"/>
                          <a:pt x="3581" y="4738"/>
                        </a:cubicBezTo>
                        <a:lnTo>
                          <a:pt x="3581" y="4738"/>
                        </a:lnTo>
                        <a:cubicBezTo>
                          <a:pt x="3618" y="4969"/>
                          <a:pt x="3734" y="6239"/>
                          <a:pt x="3003" y="6799"/>
                        </a:cubicBezTo>
                        <a:cubicBezTo>
                          <a:pt x="2754" y="6993"/>
                          <a:pt x="2481" y="7108"/>
                          <a:pt x="2232" y="7182"/>
                        </a:cubicBezTo>
                        <a:cubicBezTo>
                          <a:pt x="2158" y="7339"/>
                          <a:pt x="2061" y="7473"/>
                          <a:pt x="1982" y="7626"/>
                        </a:cubicBezTo>
                        <a:cubicBezTo>
                          <a:pt x="1580" y="8397"/>
                          <a:pt x="2042" y="8915"/>
                          <a:pt x="2042" y="8915"/>
                        </a:cubicBezTo>
                        <a:cubicBezTo>
                          <a:pt x="2042" y="8915"/>
                          <a:pt x="1211" y="9783"/>
                          <a:pt x="1423" y="10477"/>
                        </a:cubicBezTo>
                        <a:cubicBezTo>
                          <a:pt x="1603" y="11117"/>
                          <a:pt x="2240" y="11742"/>
                          <a:pt x="3112" y="11742"/>
                        </a:cubicBezTo>
                        <a:cubicBezTo>
                          <a:pt x="3184" y="11742"/>
                          <a:pt x="3257" y="11737"/>
                          <a:pt x="3332" y="11729"/>
                        </a:cubicBezTo>
                        <a:cubicBezTo>
                          <a:pt x="3559" y="11702"/>
                          <a:pt x="3741" y="11691"/>
                          <a:pt x="3888" y="11691"/>
                        </a:cubicBezTo>
                        <a:cubicBezTo>
                          <a:pt x="4377" y="11691"/>
                          <a:pt x="4490" y="11815"/>
                          <a:pt x="4639" y="11918"/>
                        </a:cubicBezTo>
                        <a:cubicBezTo>
                          <a:pt x="4809" y="12056"/>
                          <a:pt x="4727" y="12279"/>
                          <a:pt x="4820" y="12279"/>
                        </a:cubicBezTo>
                        <a:cubicBezTo>
                          <a:pt x="4833" y="12279"/>
                          <a:pt x="4849" y="12274"/>
                          <a:pt x="4870" y="12265"/>
                        </a:cubicBezTo>
                        <a:cubicBezTo>
                          <a:pt x="5023" y="12209"/>
                          <a:pt x="5623" y="12015"/>
                          <a:pt x="5854" y="11364"/>
                        </a:cubicBezTo>
                        <a:cubicBezTo>
                          <a:pt x="6085" y="10689"/>
                          <a:pt x="5739" y="10379"/>
                          <a:pt x="5739" y="10379"/>
                        </a:cubicBezTo>
                        <a:cubicBezTo>
                          <a:pt x="5739" y="10379"/>
                          <a:pt x="6256" y="10148"/>
                          <a:pt x="6487" y="9474"/>
                        </a:cubicBezTo>
                        <a:cubicBezTo>
                          <a:pt x="6718" y="8822"/>
                          <a:pt x="6487" y="8319"/>
                          <a:pt x="6487" y="8319"/>
                        </a:cubicBezTo>
                        <a:cubicBezTo>
                          <a:pt x="6487" y="8319"/>
                          <a:pt x="6968" y="7723"/>
                          <a:pt x="6547" y="6720"/>
                        </a:cubicBezTo>
                        <a:cubicBezTo>
                          <a:pt x="6122" y="5740"/>
                          <a:pt x="5023" y="5606"/>
                          <a:pt x="5023" y="5606"/>
                        </a:cubicBezTo>
                        <a:cubicBezTo>
                          <a:pt x="5023" y="5606"/>
                          <a:pt x="5277" y="5412"/>
                          <a:pt x="5351" y="4239"/>
                        </a:cubicBezTo>
                        <a:cubicBezTo>
                          <a:pt x="5448" y="3065"/>
                          <a:pt x="5046" y="1794"/>
                          <a:pt x="3678" y="713"/>
                        </a:cubicBezTo>
                        <a:cubicBezTo>
                          <a:pt x="3082" y="233"/>
                          <a:pt x="2463" y="20"/>
                          <a:pt x="1904" y="2"/>
                        </a:cubicBezTo>
                        <a:cubicBezTo>
                          <a:pt x="1885" y="1"/>
                          <a:pt x="1867" y="1"/>
                          <a:pt x="1848" y="1"/>
                        </a:cubicBezTo>
                        <a:close/>
                      </a:path>
                    </a:pathLst>
                  </a:custGeom>
                  <a:solidFill>
                    <a:srgbClr val="886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6251682" y="652800"/>
                    <a:ext cx="1100899" cy="1980561"/>
                  </a:xfrm>
                  <a:custGeom>
                    <a:avLst/>
                    <a:gdLst/>
                    <a:ahLst/>
                    <a:cxnLst/>
                    <a:rect l="l" t="t" r="r" b="b"/>
                    <a:pathLst>
                      <a:path w="6876" h="12370" extrusionOk="0">
                        <a:moveTo>
                          <a:pt x="1904" y="98"/>
                        </a:moveTo>
                        <a:cubicBezTo>
                          <a:pt x="1924" y="98"/>
                          <a:pt x="1944" y="98"/>
                          <a:pt x="1964" y="99"/>
                        </a:cubicBezTo>
                        <a:cubicBezTo>
                          <a:pt x="2504" y="117"/>
                          <a:pt x="3119" y="311"/>
                          <a:pt x="3697" y="792"/>
                        </a:cubicBezTo>
                        <a:cubicBezTo>
                          <a:pt x="5046" y="1850"/>
                          <a:pt x="5452" y="3121"/>
                          <a:pt x="5374" y="4276"/>
                        </a:cubicBezTo>
                        <a:cubicBezTo>
                          <a:pt x="5314" y="4853"/>
                          <a:pt x="5240" y="5181"/>
                          <a:pt x="5161" y="5371"/>
                        </a:cubicBezTo>
                        <a:cubicBezTo>
                          <a:pt x="5143" y="5468"/>
                          <a:pt x="5106" y="5528"/>
                          <a:pt x="5083" y="5565"/>
                        </a:cubicBezTo>
                        <a:cubicBezTo>
                          <a:pt x="5064" y="5602"/>
                          <a:pt x="5046" y="5602"/>
                          <a:pt x="5046" y="5602"/>
                        </a:cubicBezTo>
                        <a:lnTo>
                          <a:pt x="4967" y="5680"/>
                        </a:lnTo>
                        <a:lnTo>
                          <a:pt x="5083" y="5699"/>
                        </a:lnTo>
                        <a:cubicBezTo>
                          <a:pt x="5083" y="5699"/>
                          <a:pt x="6164" y="5814"/>
                          <a:pt x="6566" y="6780"/>
                        </a:cubicBezTo>
                        <a:cubicBezTo>
                          <a:pt x="6778" y="7261"/>
                          <a:pt x="6760" y="7663"/>
                          <a:pt x="6681" y="7912"/>
                        </a:cubicBezTo>
                        <a:cubicBezTo>
                          <a:pt x="6626" y="8185"/>
                          <a:pt x="6510" y="8337"/>
                          <a:pt x="6510" y="8337"/>
                        </a:cubicBezTo>
                        <a:lnTo>
                          <a:pt x="6492" y="8356"/>
                        </a:lnTo>
                        <a:lnTo>
                          <a:pt x="6510" y="8374"/>
                        </a:lnTo>
                        <a:cubicBezTo>
                          <a:pt x="6510" y="8374"/>
                          <a:pt x="6723" y="8859"/>
                          <a:pt x="6492" y="9511"/>
                        </a:cubicBezTo>
                        <a:cubicBezTo>
                          <a:pt x="6279" y="10148"/>
                          <a:pt x="5776" y="10361"/>
                          <a:pt x="5776" y="10361"/>
                        </a:cubicBezTo>
                        <a:lnTo>
                          <a:pt x="5720" y="10398"/>
                        </a:lnTo>
                        <a:lnTo>
                          <a:pt x="5757" y="10435"/>
                        </a:lnTo>
                        <a:cubicBezTo>
                          <a:pt x="5757" y="10435"/>
                          <a:pt x="5836" y="10514"/>
                          <a:pt x="5891" y="10666"/>
                        </a:cubicBezTo>
                        <a:cubicBezTo>
                          <a:pt x="5951" y="10823"/>
                          <a:pt x="5970" y="11054"/>
                          <a:pt x="5854" y="11378"/>
                        </a:cubicBezTo>
                        <a:cubicBezTo>
                          <a:pt x="5642" y="12015"/>
                          <a:pt x="5064" y="12209"/>
                          <a:pt x="4912" y="12265"/>
                        </a:cubicBezTo>
                        <a:lnTo>
                          <a:pt x="4893" y="12265"/>
                        </a:lnTo>
                        <a:cubicBezTo>
                          <a:pt x="4875" y="12265"/>
                          <a:pt x="4875" y="12246"/>
                          <a:pt x="4875" y="12209"/>
                        </a:cubicBezTo>
                        <a:cubicBezTo>
                          <a:pt x="4852" y="12131"/>
                          <a:pt x="4833" y="12015"/>
                          <a:pt x="4736" y="11918"/>
                        </a:cubicBezTo>
                        <a:cubicBezTo>
                          <a:pt x="4644" y="11863"/>
                          <a:pt x="4547" y="11766"/>
                          <a:pt x="4353" y="11724"/>
                        </a:cubicBezTo>
                        <a:cubicBezTo>
                          <a:pt x="4256" y="11696"/>
                          <a:pt x="4140" y="11683"/>
                          <a:pt x="3986" y="11683"/>
                        </a:cubicBezTo>
                        <a:cubicBezTo>
                          <a:pt x="3833" y="11683"/>
                          <a:pt x="3641" y="11696"/>
                          <a:pt x="3392" y="11724"/>
                        </a:cubicBezTo>
                        <a:cubicBezTo>
                          <a:pt x="3318" y="11733"/>
                          <a:pt x="3245" y="11737"/>
                          <a:pt x="3175" y="11737"/>
                        </a:cubicBezTo>
                        <a:cubicBezTo>
                          <a:pt x="2320" y="11737"/>
                          <a:pt x="1700" y="11118"/>
                          <a:pt x="1525" y="10495"/>
                        </a:cubicBezTo>
                        <a:cubicBezTo>
                          <a:pt x="1428" y="10185"/>
                          <a:pt x="1580" y="9802"/>
                          <a:pt x="1756" y="9492"/>
                        </a:cubicBezTo>
                        <a:cubicBezTo>
                          <a:pt x="1945" y="9206"/>
                          <a:pt x="2139" y="8975"/>
                          <a:pt x="2139" y="8975"/>
                        </a:cubicBezTo>
                        <a:lnTo>
                          <a:pt x="2176" y="8952"/>
                        </a:lnTo>
                        <a:lnTo>
                          <a:pt x="2139" y="8915"/>
                        </a:lnTo>
                        <a:cubicBezTo>
                          <a:pt x="2139" y="8915"/>
                          <a:pt x="2024" y="8799"/>
                          <a:pt x="1964" y="8587"/>
                        </a:cubicBezTo>
                        <a:cubicBezTo>
                          <a:pt x="1908" y="8374"/>
                          <a:pt x="1890" y="8069"/>
                          <a:pt x="2079" y="7681"/>
                        </a:cubicBezTo>
                        <a:cubicBezTo>
                          <a:pt x="2158" y="7547"/>
                          <a:pt x="2255" y="7395"/>
                          <a:pt x="2333" y="7261"/>
                        </a:cubicBezTo>
                        <a:cubicBezTo>
                          <a:pt x="2583" y="7182"/>
                          <a:pt x="2851" y="7067"/>
                          <a:pt x="3100" y="6873"/>
                        </a:cubicBezTo>
                        <a:cubicBezTo>
                          <a:pt x="3465" y="6586"/>
                          <a:pt x="3641" y="6124"/>
                          <a:pt x="3697" y="5699"/>
                        </a:cubicBezTo>
                        <a:cubicBezTo>
                          <a:pt x="3757" y="5297"/>
                          <a:pt x="3720" y="4987"/>
                          <a:pt x="3697" y="4835"/>
                        </a:cubicBezTo>
                        <a:lnTo>
                          <a:pt x="3697" y="4835"/>
                        </a:lnTo>
                        <a:cubicBezTo>
                          <a:pt x="3775" y="4853"/>
                          <a:pt x="3854" y="4890"/>
                          <a:pt x="3928" y="4890"/>
                        </a:cubicBezTo>
                        <a:cubicBezTo>
                          <a:pt x="4316" y="4890"/>
                          <a:pt x="4602" y="4585"/>
                          <a:pt x="4602" y="4216"/>
                        </a:cubicBezTo>
                        <a:cubicBezTo>
                          <a:pt x="4602" y="3851"/>
                          <a:pt x="4316" y="3546"/>
                          <a:pt x="3928" y="3546"/>
                        </a:cubicBezTo>
                        <a:cubicBezTo>
                          <a:pt x="3794" y="3546"/>
                          <a:pt x="3641" y="3601"/>
                          <a:pt x="3526" y="3680"/>
                        </a:cubicBezTo>
                        <a:lnTo>
                          <a:pt x="3350" y="3832"/>
                        </a:lnTo>
                        <a:lnTo>
                          <a:pt x="3350" y="3583"/>
                        </a:lnTo>
                        <a:cubicBezTo>
                          <a:pt x="3373" y="3467"/>
                          <a:pt x="3350" y="3389"/>
                          <a:pt x="3331" y="3333"/>
                        </a:cubicBezTo>
                        <a:cubicBezTo>
                          <a:pt x="3331" y="3315"/>
                          <a:pt x="3331" y="3292"/>
                          <a:pt x="3313" y="3273"/>
                        </a:cubicBezTo>
                        <a:lnTo>
                          <a:pt x="3313" y="3255"/>
                        </a:lnTo>
                        <a:lnTo>
                          <a:pt x="3258" y="3176"/>
                        </a:lnTo>
                        <a:lnTo>
                          <a:pt x="3216" y="3255"/>
                        </a:lnTo>
                        <a:cubicBezTo>
                          <a:pt x="3216" y="3273"/>
                          <a:pt x="3197" y="3273"/>
                          <a:pt x="3179" y="3273"/>
                        </a:cubicBezTo>
                        <a:cubicBezTo>
                          <a:pt x="3167" y="3279"/>
                          <a:pt x="3146" y="3283"/>
                          <a:pt x="3116" y="3283"/>
                        </a:cubicBezTo>
                        <a:cubicBezTo>
                          <a:pt x="3056" y="3283"/>
                          <a:pt x="2962" y="3267"/>
                          <a:pt x="2832" y="3218"/>
                        </a:cubicBezTo>
                        <a:cubicBezTo>
                          <a:pt x="2638" y="3158"/>
                          <a:pt x="2541" y="3061"/>
                          <a:pt x="2486" y="2987"/>
                        </a:cubicBezTo>
                        <a:cubicBezTo>
                          <a:pt x="2449" y="2927"/>
                          <a:pt x="2426" y="2871"/>
                          <a:pt x="2426" y="2871"/>
                        </a:cubicBezTo>
                        <a:lnTo>
                          <a:pt x="2426" y="2811"/>
                        </a:lnTo>
                        <a:lnTo>
                          <a:pt x="2370" y="2830"/>
                        </a:lnTo>
                        <a:cubicBezTo>
                          <a:pt x="2370" y="2830"/>
                          <a:pt x="2024" y="2948"/>
                          <a:pt x="1607" y="2948"/>
                        </a:cubicBezTo>
                        <a:cubicBezTo>
                          <a:pt x="1573" y="2948"/>
                          <a:pt x="1537" y="2947"/>
                          <a:pt x="1502" y="2945"/>
                        </a:cubicBezTo>
                        <a:cubicBezTo>
                          <a:pt x="1021" y="2908"/>
                          <a:pt x="504" y="2737"/>
                          <a:pt x="254" y="2099"/>
                        </a:cubicBezTo>
                        <a:lnTo>
                          <a:pt x="254" y="2063"/>
                        </a:lnTo>
                        <a:lnTo>
                          <a:pt x="231" y="2063"/>
                        </a:lnTo>
                        <a:cubicBezTo>
                          <a:pt x="116" y="1697"/>
                          <a:pt x="157" y="1272"/>
                          <a:pt x="407" y="866"/>
                        </a:cubicBezTo>
                        <a:cubicBezTo>
                          <a:pt x="685" y="399"/>
                          <a:pt x="1238" y="98"/>
                          <a:pt x="1904" y="98"/>
                        </a:cubicBezTo>
                        <a:close/>
                        <a:moveTo>
                          <a:pt x="1907" y="1"/>
                        </a:moveTo>
                        <a:cubicBezTo>
                          <a:pt x="1219" y="1"/>
                          <a:pt x="629" y="325"/>
                          <a:pt x="310" y="829"/>
                        </a:cubicBezTo>
                        <a:cubicBezTo>
                          <a:pt x="42" y="1254"/>
                          <a:pt x="0" y="1734"/>
                          <a:pt x="139" y="2136"/>
                        </a:cubicBezTo>
                        <a:lnTo>
                          <a:pt x="157" y="2178"/>
                        </a:lnTo>
                        <a:lnTo>
                          <a:pt x="194" y="2178"/>
                        </a:lnTo>
                        <a:cubicBezTo>
                          <a:pt x="462" y="2811"/>
                          <a:pt x="1003" y="3005"/>
                          <a:pt x="1483" y="3042"/>
                        </a:cubicBezTo>
                        <a:cubicBezTo>
                          <a:pt x="1517" y="3043"/>
                          <a:pt x="1551" y="3044"/>
                          <a:pt x="1584" y="3044"/>
                        </a:cubicBezTo>
                        <a:cubicBezTo>
                          <a:pt x="1997" y="3044"/>
                          <a:pt x="2313" y="2944"/>
                          <a:pt x="2352" y="2927"/>
                        </a:cubicBezTo>
                        <a:cubicBezTo>
                          <a:pt x="2370" y="2968"/>
                          <a:pt x="2370" y="2987"/>
                          <a:pt x="2407" y="3042"/>
                        </a:cubicBezTo>
                        <a:cubicBezTo>
                          <a:pt x="2467" y="3139"/>
                          <a:pt x="2601" y="3236"/>
                          <a:pt x="2796" y="3315"/>
                        </a:cubicBezTo>
                        <a:cubicBezTo>
                          <a:pt x="2934" y="3364"/>
                          <a:pt x="3032" y="3380"/>
                          <a:pt x="3105" y="3380"/>
                        </a:cubicBezTo>
                        <a:cubicBezTo>
                          <a:pt x="3141" y="3380"/>
                          <a:pt x="3171" y="3376"/>
                          <a:pt x="3197" y="3370"/>
                        </a:cubicBezTo>
                        <a:cubicBezTo>
                          <a:pt x="3216" y="3370"/>
                          <a:pt x="3234" y="3370"/>
                          <a:pt x="3234" y="3352"/>
                        </a:cubicBezTo>
                        <a:cubicBezTo>
                          <a:pt x="3258" y="3389"/>
                          <a:pt x="3258" y="3467"/>
                          <a:pt x="3258" y="3583"/>
                        </a:cubicBezTo>
                        <a:cubicBezTo>
                          <a:pt x="3258" y="3832"/>
                          <a:pt x="3234" y="3929"/>
                          <a:pt x="3234" y="3929"/>
                        </a:cubicBezTo>
                        <a:lnTo>
                          <a:pt x="3216" y="4045"/>
                        </a:lnTo>
                        <a:lnTo>
                          <a:pt x="3604" y="3754"/>
                        </a:lnTo>
                        <a:cubicBezTo>
                          <a:pt x="3697" y="3680"/>
                          <a:pt x="3812" y="3638"/>
                          <a:pt x="3928" y="3638"/>
                        </a:cubicBezTo>
                        <a:cubicBezTo>
                          <a:pt x="4256" y="3638"/>
                          <a:pt x="4505" y="3911"/>
                          <a:pt x="4505" y="4216"/>
                        </a:cubicBezTo>
                        <a:cubicBezTo>
                          <a:pt x="4505" y="4525"/>
                          <a:pt x="4256" y="4793"/>
                          <a:pt x="3928" y="4793"/>
                        </a:cubicBezTo>
                        <a:cubicBezTo>
                          <a:pt x="3854" y="4793"/>
                          <a:pt x="3757" y="4775"/>
                          <a:pt x="3678" y="4719"/>
                        </a:cubicBezTo>
                        <a:lnTo>
                          <a:pt x="3581" y="4678"/>
                        </a:lnTo>
                        <a:lnTo>
                          <a:pt x="3604" y="4775"/>
                        </a:lnTo>
                        <a:cubicBezTo>
                          <a:pt x="3623" y="4890"/>
                          <a:pt x="3641" y="5278"/>
                          <a:pt x="3604" y="5680"/>
                        </a:cubicBezTo>
                        <a:cubicBezTo>
                          <a:pt x="3544" y="6087"/>
                          <a:pt x="3392" y="6526"/>
                          <a:pt x="3045" y="6799"/>
                        </a:cubicBezTo>
                        <a:cubicBezTo>
                          <a:pt x="2796" y="6970"/>
                          <a:pt x="2523" y="7104"/>
                          <a:pt x="2273" y="7182"/>
                        </a:cubicBezTo>
                        <a:lnTo>
                          <a:pt x="2255" y="7182"/>
                        </a:lnTo>
                        <a:lnTo>
                          <a:pt x="2255" y="7201"/>
                        </a:lnTo>
                        <a:cubicBezTo>
                          <a:pt x="2158" y="7335"/>
                          <a:pt x="2079" y="7492"/>
                          <a:pt x="2005" y="7644"/>
                        </a:cubicBezTo>
                        <a:cubicBezTo>
                          <a:pt x="1793" y="8051"/>
                          <a:pt x="1793" y="8374"/>
                          <a:pt x="1871" y="8605"/>
                        </a:cubicBezTo>
                        <a:cubicBezTo>
                          <a:pt x="1927" y="8818"/>
                          <a:pt x="2024" y="8915"/>
                          <a:pt x="2042" y="8933"/>
                        </a:cubicBezTo>
                        <a:cubicBezTo>
                          <a:pt x="2024" y="8952"/>
                          <a:pt x="1848" y="9146"/>
                          <a:pt x="1677" y="9455"/>
                        </a:cubicBezTo>
                        <a:cubicBezTo>
                          <a:pt x="1483" y="9760"/>
                          <a:pt x="1331" y="10167"/>
                          <a:pt x="1428" y="10532"/>
                        </a:cubicBezTo>
                        <a:cubicBezTo>
                          <a:pt x="1625" y="11191"/>
                          <a:pt x="2281" y="11834"/>
                          <a:pt x="3188" y="11834"/>
                        </a:cubicBezTo>
                        <a:cubicBezTo>
                          <a:pt x="3260" y="11834"/>
                          <a:pt x="3334" y="11830"/>
                          <a:pt x="3410" y="11821"/>
                        </a:cubicBezTo>
                        <a:cubicBezTo>
                          <a:pt x="3627" y="11796"/>
                          <a:pt x="3801" y="11786"/>
                          <a:pt x="3942" y="11786"/>
                        </a:cubicBezTo>
                        <a:cubicBezTo>
                          <a:pt x="4114" y="11786"/>
                          <a:pt x="4238" y="11801"/>
                          <a:pt x="4334" y="11821"/>
                        </a:cubicBezTo>
                        <a:cubicBezTo>
                          <a:pt x="4505" y="11863"/>
                          <a:pt x="4565" y="11918"/>
                          <a:pt x="4662" y="11997"/>
                        </a:cubicBezTo>
                        <a:cubicBezTo>
                          <a:pt x="4736" y="12052"/>
                          <a:pt x="4759" y="12149"/>
                          <a:pt x="4778" y="12228"/>
                        </a:cubicBezTo>
                        <a:cubicBezTo>
                          <a:pt x="4778" y="12265"/>
                          <a:pt x="4778" y="12302"/>
                          <a:pt x="4796" y="12343"/>
                        </a:cubicBezTo>
                        <a:cubicBezTo>
                          <a:pt x="4815" y="12343"/>
                          <a:pt x="4833" y="12362"/>
                          <a:pt x="4875" y="12362"/>
                        </a:cubicBezTo>
                        <a:cubicBezTo>
                          <a:pt x="4881" y="12368"/>
                          <a:pt x="4887" y="12370"/>
                          <a:pt x="4893" y="12370"/>
                        </a:cubicBezTo>
                        <a:cubicBezTo>
                          <a:pt x="4906" y="12370"/>
                          <a:pt x="4918" y="12362"/>
                          <a:pt x="4930" y="12362"/>
                        </a:cubicBezTo>
                        <a:cubicBezTo>
                          <a:pt x="5106" y="12302"/>
                          <a:pt x="5720" y="12094"/>
                          <a:pt x="5951" y="11419"/>
                        </a:cubicBezTo>
                        <a:cubicBezTo>
                          <a:pt x="6067" y="11073"/>
                          <a:pt x="6048" y="10800"/>
                          <a:pt x="5988" y="10629"/>
                        </a:cubicBezTo>
                        <a:cubicBezTo>
                          <a:pt x="5933" y="10495"/>
                          <a:pt x="5891" y="10453"/>
                          <a:pt x="5873" y="10416"/>
                        </a:cubicBezTo>
                        <a:cubicBezTo>
                          <a:pt x="5933" y="10398"/>
                          <a:pt x="6376" y="10167"/>
                          <a:pt x="6584" y="9529"/>
                        </a:cubicBezTo>
                        <a:cubicBezTo>
                          <a:pt x="6815" y="8878"/>
                          <a:pt x="6626" y="8397"/>
                          <a:pt x="6607" y="8356"/>
                        </a:cubicBezTo>
                        <a:cubicBezTo>
                          <a:pt x="6626" y="8337"/>
                          <a:pt x="6723" y="8222"/>
                          <a:pt x="6797" y="7954"/>
                        </a:cubicBezTo>
                        <a:cubicBezTo>
                          <a:pt x="6857" y="7663"/>
                          <a:pt x="6875" y="7242"/>
                          <a:pt x="6663" y="6739"/>
                        </a:cubicBezTo>
                        <a:cubicBezTo>
                          <a:pt x="6261" y="5777"/>
                          <a:pt x="5295" y="5643"/>
                          <a:pt x="5161" y="5625"/>
                        </a:cubicBezTo>
                        <a:cubicBezTo>
                          <a:pt x="5198" y="5583"/>
                          <a:pt x="5221" y="5509"/>
                          <a:pt x="5258" y="5412"/>
                        </a:cubicBezTo>
                        <a:cubicBezTo>
                          <a:pt x="5337" y="5218"/>
                          <a:pt x="5411" y="4872"/>
                          <a:pt x="5471" y="4276"/>
                        </a:cubicBezTo>
                        <a:cubicBezTo>
                          <a:pt x="5545" y="3102"/>
                          <a:pt x="5143" y="1790"/>
                          <a:pt x="3757" y="695"/>
                        </a:cubicBezTo>
                        <a:cubicBezTo>
                          <a:pt x="3161" y="233"/>
                          <a:pt x="2541" y="2"/>
                          <a:pt x="1964" y="2"/>
                        </a:cubicBezTo>
                        <a:cubicBezTo>
                          <a:pt x="1945" y="1"/>
                          <a:pt x="1926" y="1"/>
                          <a:pt x="190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199" name="Google Shape;2199;p47"/>
            <p:cNvGrpSpPr/>
            <p:nvPr/>
          </p:nvGrpSpPr>
          <p:grpSpPr>
            <a:xfrm>
              <a:off x="5458177" y="1284078"/>
              <a:ext cx="555350" cy="555265"/>
              <a:chOff x="3894327" y="779703"/>
              <a:chExt cx="555350" cy="555265"/>
            </a:xfrm>
          </p:grpSpPr>
          <p:sp>
            <p:nvSpPr>
              <p:cNvPr id="2200" name="Google Shape;2200;p47"/>
              <p:cNvSpPr/>
              <p:nvPr/>
            </p:nvSpPr>
            <p:spPr>
              <a:xfrm>
                <a:off x="4113366" y="784984"/>
                <a:ext cx="119146" cy="78181"/>
              </a:xfrm>
              <a:custGeom>
                <a:avLst/>
                <a:gdLst/>
                <a:ahLst/>
                <a:cxnLst/>
                <a:rect l="l" t="t" r="r" b="b"/>
                <a:pathLst>
                  <a:path w="1399" h="918" extrusionOk="0">
                    <a:moveTo>
                      <a:pt x="330" y="1"/>
                    </a:moveTo>
                    <a:cubicBezTo>
                      <a:pt x="220" y="1"/>
                      <a:pt x="131" y="69"/>
                      <a:pt x="110" y="174"/>
                    </a:cubicBezTo>
                    <a:lnTo>
                      <a:pt x="0" y="745"/>
                    </a:lnTo>
                    <a:lnTo>
                      <a:pt x="0" y="765"/>
                    </a:lnTo>
                    <a:cubicBezTo>
                      <a:pt x="0" y="854"/>
                      <a:pt x="68" y="917"/>
                      <a:pt x="152" y="917"/>
                    </a:cubicBezTo>
                    <a:lnTo>
                      <a:pt x="1267" y="917"/>
                    </a:lnTo>
                    <a:cubicBezTo>
                      <a:pt x="1356" y="917"/>
                      <a:pt x="1398" y="828"/>
                      <a:pt x="1377" y="745"/>
                    </a:cubicBezTo>
                    <a:lnTo>
                      <a:pt x="1267" y="174"/>
                    </a:lnTo>
                    <a:cubicBezTo>
                      <a:pt x="1246" y="69"/>
                      <a:pt x="1157" y="1"/>
                      <a:pt x="1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06212" y="779703"/>
                <a:ext cx="131665" cy="89253"/>
              </a:xfrm>
              <a:custGeom>
                <a:avLst/>
                <a:gdLst/>
                <a:ahLst/>
                <a:cxnLst/>
                <a:rect l="l" t="t" r="r" b="b"/>
                <a:pathLst>
                  <a:path w="1546" h="1048" extrusionOk="0">
                    <a:moveTo>
                      <a:pt x="1131" y="105"/>
                    </a:moveTo>
                    <a:cubicBezTo>
                      <a:pt x="1220" y="105"/>
                      <a:pt x="1283" y="173"/>
                      <a:pt x="1309" y="262"/>
                    </a:cubicBezTo>
                    <a:lnTo>
                      <a:pt x="1414" y="827"/>
                    </a:lnTo>
                    <a:cubicBezTo>
                      <a:pt x="1414" y="869"/>
                      <a:pt x="1372" y="937"/>
                      <a:pt x="1330" y="937"/>
                    </a:cubicBezTo>
                    <a:lnTo>
                      <a:pt x="236" y="937"/>
                    </a:lnTo>
                    <a:cubicBezTo>
                      <a:pt x="173" y="937"/>
                      <a:pt x="131" y="869"/>
                      <a:pt x="152" y="827"/>
                    </a:cubicBezTo>
                    <a:lnTo>
                      <a:pt x="262" y="262"/>
                    </a:lnTo>
                    <a:cubicBezTo>
                      <a:pt x="262" y="173"/>
                      <a:pt x="346" y="105"/>
                      <a:pt x="414" y="105"/>
                    </a:cubicBezTo>
                    <a:close/>
                    <a:moveTo>
                      <a:pt x="414" y="0"/>
                    </a:moveTo>
                    <a:cubicBezTo>
                      <a:pt x="283" y="0"/>
                      <a:pt x="173" y="105"/>
                      <a:pt x="152" y="236"/>
                    </a:cubicBezTo>
                    <a:lnTo>
                      <a:pt x="21" y="807"/>
                    </a:lnTo>
                    <a:cubicBezTo>
                      <a:pt x="0" y="937"/>
                      <a:pt x="105" y="1047"/>
                      <a:pt x="236" y="1047"/>
                    </a:cubicBezTo>
                    <a:lnTo>
                      <a:pt x="1330" y="1047"/>
                    </a:lnTo>
                    <a:cubicBezTo>
                      <a:pt x="1461" y="1047"/>
                      <a:pt x="1545" y="937"/>
                      <a:pt x="1524" y="807"/>
                    </a:cubicBezTo>
                    <a:lnTo>
                      <a:pt x="1414" y="236"/>
                    </a:lnTo>
                    <a:cubicBezTo>
                      <a:pt x="1393" y="105"/>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271173" y="837529"/>
                <a:ext cx="122723" cy="120168"/>
              </a:xfrm>
              <a:custGeom>
                <a:avLst/>
                <a:gdLst/>
                <a:ahLst/>
                <a:cxnLst/>
                <a:rect l="l" t="t" r="r" b="b"/>
                <a:pathLst>
                  <a:path w="1441" h="1411" extrusionOk="0">
                    <a:moveTo>
                      <a:pt x="687" y="1"/>
                    </a:moveTo>
                    <a:cubicBezTo>
                      <a:pt x="646" y="1"/>
                      <a:pt x="607" y="12"/>
                      <a:pt x="572" y="38"/>
                    </a:cubicBezTo>
                    <a:lnTo>
                      <a:pt x="90" y="368"/>
                    </a:lnTo>
                    <a:cubicBezTo>
                      <a:pt x="69" y="368"/>
                      <a:pt x="69" y="368"/>
                      <a:pt x="69" y="389"/>
                    </a:cubicBezTo>
                    <a:cubicBezTo>
                      <a:pt x="1" y="431"/>
                      <a:pt x="1" y="541"/>
                      <a:pt x="69" y="583"/>
                    </a:cubicBezTo>
                    <a:lnTo>
                      <a:pt x="834" y="1369"/>
                    </a:lnTo>
                    <a:lnTo>
                      <a:pt x="854" y="1369"/>
                    </a:lnTo>
                    <a:cubicBezTo>
                      <a:pt x="881" y="1398"/>
                      <a:pt x="913" y="1410"/>
                      <a:pt x="945" y="1410"/>
                    </a:cubicBezTo>
                    <a:cubicBezTo>
                      <a:pt x="989" y="1410"/>
                      <a:pt x="1035" y="1387"/>
                      <a:pt x="1074" y="1348"/>
                    </a:cubicBezTo>
                    <a:lnTo>
                      <a:pt x="1378" y="866"/>
                    </a:lnTo>
                    <a:cubicBezTo>
                      <a:pt x="1441" y="782"/>
                      <a:pt x="1441" y="651"/>
                      <a:pt x="1357" y="583"/>
                    </a:cubicBezTo>
                    <a:lnTo>
                      <a:pt x="854" y="59"/>
                    </a:lnTo>
                    <a:cubicBezTo>
                      <a:pt x="803" y="23"/>
                      <a:pt x="744" y="1"/>
                      <a:pt x="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265892" y="832334"/>
                <a:ext cx="133879" cy="129791"/>
              </a:xfrm>
              <a:custGeom>
                <a:avLst/>
                <a:gdLst/>
                <a:ahLst/>
                <a:cxnLst/>
                <a:rect l="l" t="t" r="r" b="b"/>
                <a:pathLst>
                  <a:path w="1572" h="1524" extrusionOk="0">
                    <a:moveTo>
                      <a:pt x="749" y="113"/>
                    </a:moveTo>
                    <a:cubicBezTo>
                      <a:pt x="792" y="113"/>
                      <a:pt x="836" y="129"/>
                      <a:pt x="875" y="168"/>
                    </a:cubicBezTo>
                    <a:lnTo>
                      <a:pt x="1372" y="665"/>
                    </a:lnTo>
                    <a:cubicBezTo>
                      <a:pt x="1440" y="733"/>
                      <a:pt x="1440" y="822"/>
                      <a:pt x="1398" y="885"/>
                    </a:cubicBezTo>
                    <a:lnTo>
                      <a:pt x="1068" y="1367"/>
                    </a:lnTo>
                    <a:cubicBezTo>
                      <a:pt x="1055" y="1393"/>
                      <a:pt x="1024" y="1411"/>
                      <a:pt x="993" y="1411"/>
                    </a:cubicBezTo>
                    <a:cubicBezTo>
                      <a:pt x="973" y="1411"/>
                      <a:pt x="953" y="1404"/>
                      <a:pt x="937" y="1388"/>
                    </a:cubicBezTo>
                    <a:lnTo>
                      <a:pt x="173" y="623"/>
                    </a:lnTo>
                    <a:cubicBezTo>
                      <a:pt x="131" y="581"/>
                      <a:pt x="131" y="492"/>
                      <a:pt x="173" y="471"/>
                    </a:cubicBezTo>
                    <a:lnTo>
                      <a:pt x="655" y="141"/>
                    </a:lnTo>
                    <a:cubicBezTo>
                      <a:pt x="682" y="123"/>
                      <a:pt x="715" y="113"/>
                      <a:pt x="749" y="113"/>
                    </a:cubicBezTo>
                    <a:close/>
                    <a:moveTo>
                      <a:pt x="750" y="0"/>
                    </a:moveTo>
                    <a:cubicBezTo>
                      <a:pt x="692" y="0"/>
                      <a:pt x="635" y="18"/>
                      <a:pt x="587" y="58"/>
                    </a:cubicBezTo>
                    <a:lnTo>
                      <a:pt x="110" y="382"/>
                    </a:lnTo>
                    <a:cubicBezTo>
                      <a:pt x="0" y="450"/>
                      <a:pt x="0" y="602"/>
                      <a:pt x="89" y="691"/>
                    </a:cubicBezTo>
                    <a:lnTo>
                      <a:pt x="848" y="1451"/>
                    </a:lnTo>
                    <a:cubicBezTo>
                      <a:pt x="889" y="1500"/>
                      <a:pt x="942" y="1523"/>
                      <a:pt x="996" y="1523"/>
                    </a:cubicBezTo>
                    <a:cubicBezTo>
                      <a:pt x="1062" y="1523"/>
                      <a:pt x="1130" y="1490"/>
                      <a:pt x="1178" y="1430"/>
                    </a:cubicBezTo>
                    <a:lnTo>
                      <a:pt x="1503" y="953"/>
                    </a:lnTo>
                    <a:cubicBezTo>
                      <a:pt x="1571" y="843"/>
                      <a:pt x="1550" y="691"/>
                      <a:pt x="1461" y="602"/>
                    </a:cubicBezTo>
                    <a:lnTo>
                      <a:pt x="958" y="79"/>
                    </a:lnTo>
                    <a:cubicBezTo>
                      <a:pt x="897" y="29"/>
                      <a:pt x="823" y="0"/>
                      <a:pt x="7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366214" y="998658"/>
                <a:ext cx="78096" cy="117783"/>
              </a:xfrm>
              <a:custGeom>
                <a:avLst/>
                <a:gdLst/>
                <a:ahLst/>
                <a:cxnLst/>
                <a:rect l="l" t="t" r="r" b="b"/>
                <a:pathLst>
                  <a:path w="917" h="1383" extrusionOk="0">
                    <a:moveTo>
                      <a:pt x="152" y="0"/>
                    </a:moveTo>
                    <a:cubicBezTo>
                      <a:pt x="63" y="0"/>
                      <a:pt x="0" y="68"/>
                      <a:pt x="0" y="152"/>
                    </a:cubicBezTo>
                    <a:lnTo>
                      <a:pt x="0" y="1226"/>
                    </a:lnTo>
                    <a:lnTo>
                      <a:pt x="0" y="1268"/>
                    </a:lnTo>
                    <a:cubicBezTo>
                      <a:pt x="18" y="1342"/>
                      <a:pt x="68" y="1383"/>
                      <a:pt x="132" y="1383"/>
                    </a:cubicBezTo>
                    <a:cubicBezTo>
                      <a:pt x="145" y="1383"/>
                      <a:pt x="159" y="1381"/>
                      <a:pt x="173" y="1378"/>
                    </a:cubicBezTo>
                    <a:lnTo>
                      <a:pt x="744" y="1268"/>
                    </a:lnTo>
                    <a:cubicBezTo>
                      <a:pt x="849" y="1247"/>
                      <a:pt x="917" y="1158"/>
                      <a:pt x="917" y="1048"/>
                    </a:cubicBezTo>
                    <a:lnTo>
                      <a:pt x="917" y="330"/>
                    </a:lnTo>
                    <a:cubicBezTo>
                      <a:pt x="917" y="220"/>
                      <a:pt x="849" y="131"/>
                      <a:pt x="744" y="110"/>
                    </a:cubicBezTo>
                    <a:lnTo>
                      <a:pt x="1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360423" y="993037"/>
                <a:ext cx="89253" cy="128599"/>
              </a:xfrm>
              <a:custGeom>
                <a:avLst/>
                <a:gdLst/>
                <a:ahLst/>
                <a:cxnLst/>
                <a:rect l="l" t="t" r="r" b="b"/>
                <a:pathLst>
                  <a:path w="1048" h="1510" extrusionOk="0">
                    <a:moveTo>
                      <a:pt x="241" y="113"/>
                    </a:moveTo>
                    <a:lnTo>
                      <a:pt x="812" y="218"/>
                    </a:lnTo>
                    <a:cubicBezTo>
                      <a:pt x="875" y="244"/>
                      <a:pt x="943" y="307"/>
                      <a:pt x="943" y="396"/>
                    </a:cubicBezTo>
                    <a:lnTo>
                      <a:pt x="943" y="1114"/>
                    </a:lnTo>
                    <a:cubicBezTo>
                      <a:pt x="943" y="1203"/>
                      <a:pt x="875" y="1266"/>
                      <a:pt x="812" y="1292"/>
                    </a:cubicBezTo>
                    <a:lnTo>
                      <a:pt x="241" y="1397"/>
                    </a:lnTo>
                    <a:cubicBezTo>
                      <a:pt x="178" y="1397"/>
                      <a:pt x="110" y="1355"/>
                      <a:pt x="110" y="1292"/>
                    </a:cubicBezTo>
                    <a:lnTo>
                      <a:pt x="110" y="218"/>
                    </a:lnTo>
                    <a:cubicBezTo>
                      <a:pt x="110" y="155"/>
                      <a:pt x="178" y="113"/>
                      <a:pt x="241" y="113"/>
                    </a:cubicBezTo>
                    <a:close/>
                    <a:moveTo>
                      <a:pt x="228" y="1"/>
                    </a:moveTo>
                    <a:cubicBezTo>
                      <a:pt x="110" y="1"/>
                      <a:pt x="0" y="99"/>
                      <a:pt x="0" y="218"/>
                    </a:cubicBezTo>
                    <a:lnTo>
                      <a:pt x="0" y="1292"/>
                    </a:lnTo>
                    <a:cubicBezTo>
                      <a:pt x="0" y="1411"/>
                      <a:pt x="110" y="1509"/>
                      <a:pt x="228" y="1509"/>
                    </a:cubicBezTo>
                    <a:cubicBezTo>
                      <a:pt x="239" y="1509"/>
                      <a:pt x="251" y="1508"/>
                      <a:pt x="262" y="1507"/>
                    </a:cubicBezTo>
                    <a:lnTo>
                      <a:pt x="833" y="1397"/>
                    </a:lnTo>
                    <a:cubicBezTo>
                      <a:pt x="964" y="1376"/>
                      <a:pt x="1048" y="1245"/>
                      <a:pt x="1048" y="1114"/>
                    </a:cubicBezTo>
                    <a:lnTo>
                      <a:pt x="1048" y="396"/>
                    </a:lnTo>
                    <a:cubicBezTo>
                      <a:pt x="1048" y="265"/>
                      <a:pt x="964" y="155"/>
                      <a:pt x="833" y="113"/>
                    </a:cubicBezTo>
                    <a:lnTo>
                      <a:pt x="262" y="4"/>
                    </a:lnTo>
                    <a:cubicBezTo>
                      <a:pt x="251" y="2"/>
                      <a:pt x="239" y="1"/>
                      <a:pt x="2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271173" y="1157998"/>
                <a:ext cx="122723" cy="119146"/>
              </a:xfrm>
              <a:custGeom>
                <a:avLst/>
                <a:gdLst/>
                <a:ahLst/>
                <a:cxnLst/>
                <a:rect l="l" t="t" r="r" b="b"/>
                <a:pathLst>
                  <a:path w="1441" h="1399" extrusionOk="0">
                    <a:moveTo>
                      <a:pt x="941" y="0"/>
                    </a:moveTo>
                    <a:cubicBezTo>
                      <a:pt x="903" y="0"/>
                      <a:pt x="865" y="17"/>
                      <a:pt x="834" y="51"/>
                    </a:cubicBezTo>
                    <a:lnTo>
                      <a:pt x="69" y="816"/>
                    </a:lnTo>
                    <a:cubicBezTo>
                      <a:pt x="48" y="816"/>
                      <a:pt x="48" y="816"/>
                      <a:pt x="48" y="837"/>
                    </a:cubicBezTo>
                    <a:cubicBezTo>
                      <a:pt x="1" y="900"/>
                      <a:pt x="1" y="989"/>
                      <a:pt x="90" y="1057"/>
                    </a:cubicBezTo>
                    <a:lnTo>
                      <a:pt x="572" y="1361"/>
                    </a:lnTo>
                    <a:cubicBezTo>
                      <a:pt x="607" y="1387"/>
                      <a:pt x="646" y="1398"/>
                      <a:pt x="687" y="1398"/>
                    </a:cubicBezTo>
                    <a:cubicBezTo>
                      <a:pt x="744" y="1398"/>
                      <a:pt x="803" y="1376"/>
                      <a:pt x="854" y="1340"/>
                    </a:cubicBezTo>
                    <a:lnTo>
                      <a:pt x="1357" y="837"/>
                    </a:lnTo>
                    <a:cubicBezTo>
                      <a:pt x="1441" y="748"/>
                      <a:pt x="1441" y="638"/>
                      <a:pt x="1378" y="554"/>
                    </a:cubicBezTo>
                    <a:lnTo>
                      <a:pt x="1074" y="72"/>
                    </a:lnTo>
                    <a:lnTo>
                      <a:pt x="1048" y="51"/>
                    </a:lnTo>
                    <a:cubicBezTo>
                      <a:pt x="1017" y="17"/>
                      <a:pt x="979" y="0"/>
                      <a:pt x="9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4265892" y="1153314"/>
                <a:ext cx="133879" cy="129025"/>
              </a:xfrm>
              <a:custGeom>
                <a:avLst/>
                <a:gdLst/>
                <a:ahLst/>
                <a:cxnLst/>
                <a:rect l="l" t="t" r="r" b="b"/>
                <a:pathLst>
                  <a:path w="1572" h="1515" extrusionOk="0">
                    <a:moveTo>
                      <a:pt x="993" y="104"/>
                    </a:moveTo>
                    <a:cubicBezTo>
                      <a:pt x="1024" y="104"/>
                      <a:pt x="1055" y="122"/>
                      <a:pt x="1068" y="148"/>
                    </a:cubicBezTo>
                    <a:lnTo>
                      <a:pt x="1398" y="630"/>
                    </a:lnTo>
                    <a:cubicBezTo>
                      <a:pt x="1440" y="693"/>
                      <a:pt x="1440" y="782"/>
                      <a:pt x="1372" y="850"/>
                    </a:cubicBezTo>
                    <a:lnTo>
                      <a:pt x="875" y="1347"/>
                    </a:lnTo>
                    <a:cubicBezTo>
                      <a:pt x="836" y="1386"/>
                      <a:pt x="792" y="1402"/>
                      <a:pt x="749" y="1402"/>
                    </a:cubicBezTo>
                    <a:cubicBezTo>
                      <a:pt x="715" y="1402"/>
                      <a:pt x="682" y="1392"/>
                      <a:pt x="655" y="1374"/>
                    </a:cubicBezTo>
                    <a:lnTo>
                      <a:pt x="173" y="1044"/>
                    </a:lnTo>
                    <a:cubicBezTo>
                      <a:pt x="131" y="1023"/>
                      <a:pt x="110" y="955"/>
                      <a:pt x="152" y="913"/>
                    </a:cubicBezTo>
                    <a:lnTo>
                      <a:pt x="937" y="127"/>
                    </a:lnTo>
                    <a:cubicBezTo>
                      <a:pt x="953" y="111"/>
                      <a:pt x="973" y="104"/>
                      <a:pt x="993" y="104"/>
                    </a:cubicBezTo>
                    <a:close/>
                    <a:moveTo>
                      <a:pt x="1004" y="0"/>
                    </a:moveTo>
                    <a:cubicBezTo>
                      <a:pt x="947" y="0"/>
                      <a:pt x="891" y="22"/>
                      <a:pt x="848" y="64"/>
                    </a:cubicBezTo>
                    <a:lnTo>
                      <a:pt x="89" y="824"/>
                    </a:lnTo>
                    <a:cubicBezTo>
                      <a:pt x="0" y="913"/>
                      <a:pt x="0" y="1065"/>
                      <a:pt x="110" y="1154"/>
                    </a:cubicBezTo>
                    <a:lnTo>
                      <a:pt x="587" y="1457"/>
                    </a:lnTo>
                    <a:cubicBezTo>
                      <a:pt x="635" y="1497"/>
                      <a:pt x="692" y="1515"/>
                      <a:pt x="750" y="1515"/>
                    </a:cubicBezTo>
                    <a:cubicBezTo>
                      <a:pt x="823" y="1515"/>
                      <a:pt x="897" y="1486"/>
                      <a:pt x="958" y="1436"/>
                    </a:cubicBezTo>
                    <a:lnTo>
                      <a:pt x="1461" y="913"/>
                    </a:lnTo>
                    <a:cubicBezTo>
                      <a:pt x="1550" y="824"/>
                      <a:pt x="1571" y="672"/>
                      <a:pt x="1482" y="562"/>
                    </a:cubicBezTo>
                    <a:lnTo>
                      <a:pt x="1178" y="85"/>
                    </a:lnTo>
                    <a:cubicBezTo>
                      <a:pt x="1131" y="27"/>
                      <a:pt x="1067" y="0"/>
                      <a:pt x="100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4111577" y="1251507"/>
                <a:ext cx="119146" cy="78181"/>
              </a:xfrm>
              <a:custGeom>
                <a:avLst/>
                <a:gdLst/>
                <a:ahLst/>
                <a:cxnLst/>
                <a:rect l="l" t="t" r="r" b="b"/>
                <a:pathLst>
                  <a:path w="1399" h="918" extrusionOk="0">
                    <a:moveTo>
                      <a:pt x="131" y="1"/>
                    </a:moveTo>
                    <a:cubicBezTo>
                      <a:pt x="68" y="1"/>
                      <a:pt x="0" y="90"/>
                      <a:pt x="21" y="174"/>
                    </a:cubicBezTo>
                    <a:lnTo>
                      <a:pt x="131" y="744"/>
                    </a:lnTo>
                    <a:cubicBezTo>
                      <a:pt x="152" y="849"/>
                      <a:pt x="241" y="917"/>
                      <a:pt x="351" y="917"/>
                    </a:cubicBezTo>
                    <a:lnTo>
                      <a:pt x="1068" y="917"/>
                    </a:lnTo>
                    <a:cubicBezTo>
                      <a:pt x="1178" y="917"/>
                      <a:pt x="1267" y="849"/>
                      <a:pt x="1288" y="744"/>
                    </a:cubicBezTo>
                    <a:lnTo>
                      <a:pt x="1398" y="174"/>
                    </a:lnTo>
                    <a:lnTo>
                      <a:pt x="1398" y="153"/>
                    </a:lnTo>
                    <a:cubicBezTo>
                      <a:pt x="1398" y="64"/>
                      <a:pt x="1330" y="1"/>
                      <a:pt x="12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4106212" y="1245716"/>
                <a:ext cx="131665" cy="89253"/>
              </a:xfrm>
              <a:custGeom>
                <a:avLst/>
                <a:gdLst/>
                <a:ahLst/>
                <a:cxnLst/>
                <a:rect l="l" t="t" r="r" b="b"/>
                <a:pathLst>
                  <a:path w="1546" h="1048" extrusionOk="0">
                    <a:moveTo>
                      <a:pt x="1309" y="111"/>
                    </a:moveTo>
                    <a:cubicBezTo>
                      <a:pt x="1372" y="111"/>
                      <a:pt x="1414" y="179"/>
                      <a:pt x="1414" y="221"/>
                    </a:cubicBezTo>
                    <a:lnTo>
                      <a:pt x="1309" y="786"/>
                    </a:lnTo>
                    <a:cubicBezTo>
                      <a:pt x="1283" y="875"/>
                      <a:pt x="1220" y="943"/>
                      <a:pt x="1131" y="943"/>
                    </a:cubicBezTo>
                    <a:lnTo>
                      <a:pt x="414" y="943"/>
                    </a:lnTo>
                    <a:cubicBezTo>
                      <a:pt x="325" y="943"/>
                      <a:pt x="262" y="875"/>
                      <a:pt x="236" y="786"/>
                    </a:cubicBezTo>
                    <a:lnTo>
                      <a:pt x="131" y="221"/>
                    </a:lnTo>
                    <a:cubicBezTo>
                      <a:pt x="131" y="179"/>
                      <a:pt x="173" y="111"/>
                      <a:pt x="236" y="111"/>
                    </a:cubicBezTo>
                    <a:close/>
                    <a:moveTo>
                      <a:pt x="236" y="1"/>
                    </a:moveTo>
                    <a:cubicBezTo>
                      <a:pt x="105" y="1"/>
                      <a:pt x="0" y="132"/>
                      <a:pt x="21" y="242"/>
                    </a:cubicBezTo>
                    <a:lnTo>
                      <a:pt x="131" y="812"/>
                    </a:lnTo>
                    <a:cubicBezTo>
                      <a:pt x="173" y="943"/>
                      <a:pt x="283" y="1048"/>
                      <a:pt x="414" y="1048"/>
                    </a:cubicBezTo>
                    <a:lnTo>
                      <a:pt x="1131" y="1048"/>
                    </a:lnTo>
                    <a:cubicBezTo>
                      <a:pt x="1262" y="1048"/>
                      <a:pt x="1393" y="943"/>
                      <a:pt x="1414" y="812"/>
                    </a:cubicBezTo>
                    <a:lnTo>
                      <a:pt x="1524" y="242"/>
                    </a:lnTo>
                    <a:cubicBezTo>
                      <a:pt x="1545" y="132"/>
                      <a:pt x="1440" y="1"/>
                      <a:pt x="13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950108" y="1157913"/>
                <a:ext cx="122723" cy="119231"/>
              </a:xfrm>
              <a:custGeom>
                <a:avLst/>
                <a:gdLst/>
                <a:ahLst/>
                <a:cxnLst/>
                <a:rect l="l" t="t" r="r" b="b"/>
                <a:pathLst>
                  <a:path w="1441" h="1400" extrusionOk="0">
                    <a:moveTo>
                      <a:pt x="499" y="0"/>
                    </a:moveTo>
                    <a:cubicBezTo>
                      <a:pt x="457" y="0"/>
                      <a:pt x="417" y="22"/>
                      <a:pt x="393" y="73"/>
                    </a:cubicBezTo>
                    <a:lnTo>
                      <a:pt x="63" y="534"/>
                    </a:lnTo>
                    <a:cubicBezTo>
                      <a:pt x="0" y="639"/>
                      <a:pt x="21" y="749"/>
                      <a:pt x="84" y="838"/>
                    </a:cubicBezTo>
                    <a:lnTo>
                      <a:pt x="608" y="1341"/>
                    </a:lnTo>
                    <a:cubicBezTo>
                      <a:pt x="647" y="1377"/>
                      <a:pt x="708" y="1399"/>
                      <a:pt x="769" y="1399"/>
                    </a:cubicBezTo>
                    <a:cubicBezTo>
                      <a:pt x="812" y="1399"/>
                      <a:pt x="855" y="1388"/>
                      <a:pt x="891" y="1362"/>
                    </a:cubicBezTo>
                    <a:lnTo>
                      <a:pt x="1372" y="1032"/>
                    </a:lnTo>
                    <a:lnTo>
                      <a:pt x="1393" y="1032"/>
                    </a:lnTo>
                    <a:cubicBezTo>
                      <a:pt x="1440" y="969"/>
                      <a:pt x="1440" y="859"/>
                      <a:pt x="1393" y="817"/>
                    </a:cubicBezTo>
                    <a:lnTo>
                      <a:pt x="608" y="52"/>
                    </a:lnTo>
                    <a:cubicBezTo>
                      <a:pt x="608" y="31"/>
                      <a:pt x="608" y="31"/>
                      <a:pt x="587" y="31"/>
                    </a:cubicBezTo>
                    <a:cubicBezTo>
                      <a:pt x="560" y="12"/>
                      <a:pt x="529" y="0"/>
                      <a:pt x="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944317" y="1152547"/>
                <a:ext cx="135668" cy="129791"/>
              </a:xfrm>
              <a:custGeom>
                <a:avLst/>
                <a:gdLst/>
                <a:ahLst/>
                <a:cxnLst/>
                <a:rect l="l" t="t" r="r" b="b"/>
                <a:pathLst>
                  <a:path w="1593" h="1524" extrusionOk="0">
                    <a:moveTo>
                      <a:pt x="593" y="113"/>
                    </a:moveTo>
                    <a:cubicBezTo>
                      <a:pt x="616" y="113"/>
                      <a:pt x="639" y="120"/>
                      <a:pt x="655" y="136"/>
                    </a:cubicBezTo>
                    <a:lnTo>
                      <a:pt x="1419" y="901"/>
                    </a:lnTo>
                    <a:cubicBezTo>
                      <a:pt x="1461" y="943"/>
                      <a:pt x="1440" y="1032"/>
                      <a:pt x="1398" y="1053"/>
                    </a:cubicBezTo>
                    <a:lnTo>
                      <a:pt x="917" y="1383"/>
                    </a:lnTo>
                    <a:cubicBezTo>
                      <a:pt x="889" y="1401"/>
                      <a:pt x="856" y="1411"/>
                      <a:pt x="823" y="1411"/>
                    </a:cubicBezTo>
                    <a:cubicBezTo>
                      <a:pt x="780" y="1411"/>
                      <a:pt x="735" y="1395"/>
                      <a:pt x="697" y="1356"/>
                    </a:cubicBezTo>
                    <a:lnTo>
                      <a:pt x="199" y="859"/>
                    </a:lnTo>
                    <a:cubicBezTo>
                      <a:pt x="131" y="791"/>
                      <a:pt x="131" y="702"/>
                      <a:pt x="173" y="639"/>
                    </a:cubicBezTo>
                    <a:lnTo>
                      <a:pt x="503" y="157"/>
                    </a:lnTo>
                    <a:cubicBezTo>
                      <a:pt x="516" y="131"/>
                      <a:pt x="555" y="113"/>
                      <a:pt x="593" y="113"/>
                    </a:cubicBezTo>
                    <a:close/>
                    <a:moveTo>
                      <a:pt x="577" y="1"/>
                    </a:moveTo>
                    <a:cubicBezTo>
                      <a:pt x="514" y="1"/>
                      <a:pt x="451" y="34"/>
                      <a:pt x="414" y="94"/>
                    </a:cubicBezTo>
                    <a:lnTo>
                      <a:pt x="89" y="571"/>
                    </a:lnTo>
                    <a:cubicBezTo>
                      <a:pt x="0" y="681"/>
                      <a:pt x="21" y="833"/>
                      <a:pt x="110" y="922"/>
                    </a:cubicBezTo>
                    <a:lnTo>
                      <a:pt x="634" y="1445"/>
                    </a:lnTo>
                    <a:cubicBezTo>
                      <a:pt x="684" y="1495"/>
                      <a:pt x="753" y="1524"/>
                      <a:pt x="823" y="1524"/>
                    </a:cubicBezTo>
                    <a:cubicBezTo>
                      <a:pt x="879" y="1524"/>
                      <a:pt x="936" y="1506"/>
                      <a:pt x="985" y="1466"/>
                    </a:cubicBezTo>
                    <a:lnTo>
                      <a:pt x="1461" y="1163"/>
                    </a:lnTo>
                    <a:cubicBezTo>
                      <a:pt x="1571" y="1074"/>
                      <a:pt x="1592" y="922"/>
                      <a:pt x="1482" y="833"/>
                    </a:cubicBezTo>
                    <a:lnTo>
                      <a:pt x="723" y="73"/>
                    </a:lnTo>
                    <a:cubicBezTo>
                      <a:pt x="683" y="24"/>
                      <a:pt x="629" y="1"/>
                      <a:pt x="5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9692" y="998317"/>
                <a:ext cx="79885" cy="117698"/>
              </a:xfrm>
              <a:custGeom>
                <a:avLst/>
                <a:gdLst/>
                <a:ahLst/>
                <a:cxnLst/>
                <a:rect l="l" t="t" r="r" b="b"/>
                <a:pathLst>
                  <a:path w="938" h="1382" extrusionOk="0">
                    <a:moveTo>
                      <a:pt x="776" y="0"/>
                    </a:moveTo>
                    <a:cubicBezTo>
                      <a:pt x="765" y="0"/>
                      <a:pt x="755" y="2"/>
                      <a:pt x="744" y="4"/>
                    </a:cubicBezTo>
                    <a:lnTo>
                      <a:pt x="173" y="114"/>
                    </a:lnTo>
                    <a:cubicBezTo>
                      <a:pt x="69" y="135"/>
                      <a:pt x="1" y="224"/>
                      <a:pt x="1" y="334"/>
                    </a:cubicBezTo>
                    <a:lnTo>
                      <a:pt x="1" y="1052"/>
                    </a:lnTo>
                    <a:cubicBezTo>
                      <a:pt x="1" y="1162"/>
                      <a:pt x="69" y="1251"/>
                      <a:pt x="173" y="1272"/>
                    </a:cubicBezTo>
                    <a:lnTo>
                      <a:pt x="744" y="1382"/>
                    </a:lnTo>
                    <a:lnTo>
                      <a:pt x="786" y="1382"/>
                    </a:lnTo>
                    <a:cubicBezTo>
                      <a:pt x="854" y="1382"/>
                      <a:pt x="938" y="1314"/>
                      <a:pt x="938" y="1230"/>
                    </a:cubicBezTo>
                    <a:lnTo>
                      <a:pt x="938" y="156"/>
                    </a:lnTo>
                    <a:cubicBezTo>
                      <a:pt x="938" y="135"/>
                      <a:pt x="938" y="135"/>
                      <a:pt x="917" y="114"/>
                    </a:cubicBezTo>
                    <a:cubicBezTo>
                      <a:pt x="917" y="59"/>
                      <a:pt x="84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327" y="993037"/>
                <a:ext cx="89338" cy="128599"/>
              </a:xfrm>
              <a:custGeom>
                <a:avLst/>
                <a:gdLst/>
                <a:ahLst/>
                <a:cxnLst/>
                <a:rect l="l" t="t" r="r" b="b"/>
                <a:pathLst>
                  <a:path w="1049" h="1510" extrusionOk="0">
                    <a:moveTo>
                      <a:pt x="828" y="113"/>
                    </a:moveTo>
                    <a:cubicBezTo>
                      <a:pt x="891" y="113"/>
                      <a:pt x="938" y="155"/>
                      <a:pt x="938" y="218"/>
                    </a:cubicBezTo>
                    <a:lnTo>
                      <a:pt x="938" y="1292"/>
                    </a:lnTo>
                    <a:cubicBezTo>
                      <a:pt x="938" y="1355"/>
                      <a:pt x="891" y="1397"/>
                      <a:pt x="828" y="1397"/>
                    </a:cubicBezTo>
                    <a:lnTo>
                      <a:pt x="263" y="1292"/>
                    </a:lnTo>
                    <a:cubicBezTo>
                      <a:pt x="174" y="1266"/>
                      <a:pt x="132" y="1203"/>
                      <a:pt x="132" y="1114"/>
                    </a:cubicBezTo>
                    <a:lnTo>
                      <a:pt x="132" y="396"/>
                    </a:lnTo>
                    <a:cubicBezTo>
                      <a:pt x="132" y="307"/>
                      <a:pt x="174" y="244"/>
                      <a:pt x="263" y="218"/>
                    </a:cubicBezTo>
                    <a:lnTo>
                      <a:pt x="828" y="113"/>
                    </a:lnTo>
                    <a:close/>
                    <a:moveTo>
                      <a:pt x="841" y="1"/>
                    </a:moveTo>
                    <a:cubicBezTo>
                      <a:pt x="830" y="1"/>
                      <a:pt x="818" y="2"/>
                      <a:pt x="807" y="4"/>
                    </a:cubicBezTo>
                    <a:lnTo>
                      <a:pt x="236" y="113"/>
                    </a:lnTo>
                    <a:cubicBezTo>
                      <a:pt x="105" y="134"/>
                      <a:pt x="1" y="265"/>
                      <a:pt x="1" y="396"/>
                    </a:cubicBezTo>
                    <a:lnTo>
                      <a:pt x="1" y="1114"/>
                    </a:lnTo>
                    <a:cubicBezTo>
                      <a:pt x="1" y="1245"/>
                      <a:pt x="105" y="1376"/>
                      <a:pt x="236" y="1397"/>
                    </a:cubicBezTo>
                    <a:lnTo>
                      <a:pt x="807" y="1507"/>
                    </a:lnTo>
                    <a:cubicBezTo>
                      <a:pt x="818" y="1508"/>
                      <a:pt x="830" y="1509"/>
                      <a:pt x="841" y="1509"/>
                    </a:cubicBezTo>
                    <a:cubicBezTo>
                      <a:pt x="956" y="1509"/>
                      <a:pt x="1048" y="1411"/>
                      <a:pt x="1048" y="1292"/>
                    </a:cubicBezTo>
                    <a:lnTo>
                      <a:pt x="1048" y="218"/>
                    </a:lnTo>
                    <a:cubicBezTo>
                      <a:pt x="1048" y="99"/>
                      <a:pt x="956" y="1"/>
                      <a:pt x="84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950108" y="837529"/>
                <a:ext cx="124511" cy="119146"/>
              </a:xfrm>
              <a:custGeom>
                <a:avLst/>
                <a:gdLst/>
                <a:ahLst/>
                <a:cxnLst/>
                <a:rect l="l" t="t" r="r" b="b"/>
                <a:pathLst>
                  <a:path w="1462" h="1399" extrusionOk="0">
                    <a:moveTo>
                      <a:pt x="769" y="1"/>
                    </a:moveTo>
                    <a:cubicBezTo>
                      <a:pt x="708" y="1"/>
                      <a:pt x="647" y="23"/>
                      <a:pt x="608" y="59"/>
                    </a:cubicBezTo>
                    <a:lnTo>
                      <a:pt x="84" y="562"/>
                    </a:lnTo>
                    <a:cubicBezTo>
                      <a:pt x="21" y="651"/>
                      <a:pt x="0" y="761"/>
                      <a:pt x="63" y="866"/>
                    </a:cubicBezTo>
                    <a:lnTo>
                      <a:pt x="393" y="1327"/>
                    </a:lnTo>
                    <a:cubicBezTo>
                      <a:pt x="393" y="1348"/>
                      <a:pt x="393" y="1348"/>
                      <a:pt x="414" y="1348"/>
                    </a:cubicBezTo>
                    <a:cubicBezTo>
                      <a:pt x="435" y="1382"/>
                      <a:pt x="473" y="1399"/>
                      <a:pt x="514" y="1399"/>
                    </a:cubicBezTo>
                    <a:cubicBezTo>
                      <a:pt x="554" y="1399"/>
                      <a:pt x="597" y="1382"/>
                      <a:pt x="629" y="1348"/>
                    </a:cubicBezTo>
                    <a:lnTo>
                      <a:pt x="1393" y="583"/>
                    </a:lnTo>
                    <a:lnTo>
                      <a:pt x="1414" y="562"/>
                    </a:lnTo>
                    <a:cubicBezTo>
                      <a:pt x="1461" y="499"/>
                      <a:pt x="1440" y="410"/>
                      <a:pt x="1372" y="368"/>
                    </a:cubicBezTo>
                    <a:lnTo>
                      <a:pt x="891" y="38"/>
                    </a:lnTo>
                    <a:cubicBezTo>
                      <a:pt x="855" y="12"/>
                      <a:pt x="812" y="1"/>
                      <a:pt x="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944317" y="832334"/>
                <a:ext cx="135668" cy="129791"/>
              </a:xfrm>
              <a:custGeom>
                <a:avLst/>
                <a:gdLst/>
                <a:ahLst/>
                <a:cxnLst/>
                <a:rect l="l" t="t" r="r" b="b"/>
                <a:pathLst>
                  <a:path w="1593" h="1524" extrusionOk="0">
                    <a:moveTo>
                      <a:pt x="823" y="113"/>
                    </a:moveTo>
                    <a:cubicBezTo>
                      <a:pt x="856" y="113"/>
                      <a:pt x="889" y="123"/>
                      <a:pt x="917" y="141"/>
                    </a:cubicBezTo>
                    <a:lnTo>
                      <a:pt x="1398" y="471"/>
                    </a:lnTo>
                    <a:cubicBezTo>
                      <a:pt x="1461" y="492"/>
                      <a:pt x="1461" y="581"/>
                      <a:pt x="1419" y="623"/>
                    </a:cubicBezTo>
                    <a:lnTo>
                      <a:pt x="655" y="1388"/>
                    </a:lnTo>
                    <a:cubicBezTo>
                      <a:pt x="639" y="1404"/>
                      <a:pt x="619" y="1411"/>
                      <a:pt x="598" y="1411"/>
                    </a:cubicBezTo>
                    <a:cubicBezTo>
                      <a:pt x="565" y="1411"/>
                      <a:pt x="529" y="1393"/>
                      <a:pt x="503" y="1367"/>
                    </a:cubicBezTo>
                    <a:lnTo>
                      <a:pt x="173" y="885"/>
                    </a:lnTo>
                    <a:cubicBezTo>
                      <a:pt x="131" y="822"/>
                      <a:pt x="152" y="733"/>
                      <a:pt x="199" y="665"/>
                    </a:cubicBezTo>
                    <a:lnTo>
                      <a:pt x="697" y="168"/>
                    </a:lnTo>
                    <a:cubicBezTo>
                      <a:pt x="735" y="129"/>
                      <a:pt x="780" y="113"/>
                      <a:pt x="823" y="113"/>
                    </a:cubicBezTo>
                    <a:close/>
                    <a:moveTo>
                      <a:pt x="823" y="0"/>
                    </a:moveTo>
                    <a:cubicBezTo>
                      <a:pt x="753" y="0"/>
                      <a:pt x="684" y="29"/>
                      <a:pt x="634" y="79"/>
                    </a:cubicBezTo>
                    <a:lnTo>
                      <a:pt x="110" y="602"/>
                    </a:lnTo>
                    <a:cubicBezTo>
                      <a:pt x="21" y="691"/>
                      <a:pt x="0" y="843"/>
                      <a:pt x="89" y="953"/>
                    </a:cubicBezTo>
                    <a:lnTo>
                      <a:pt x="414" y="1430"/>
                    </a:lnTo>
                    <a:cubicBezTo>
                      <a:pt x="451" y="1490"/>
                      <a:pt x="514" y="1523"/>
                      <a:pt x="577" y="1523"/>
                    </a:cubicBezTo>
                    <a:cubicBezTo>
                      <a:pt x="629" y="1523"/>
                      <a:pt x="683" y="1500"/>
                      <a:pt x="723" y="1451"/>
                    </a:cubicBezTo>
                    <a:lnTo>
                      <a:pt x="1508" y="691"/>
                    </a:lnTo>
                    <a:cubicBezTo>
                      <a:pt x="1592" y="602"/>
                      <a:pt x="1571" y="450"/>
                      <a:pt x="1461" y="361"/>
                    </a:cubicBezTo>
                    <a:lnTo>
                      <a:pt x="985" y="58"/>
                    </a:lnTo>
                    <a:cubicBezTo>
                      <a:pt x="936" y="18"/>
                      <a:pt x="879" y="0"/>
                      <a:pt x="82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959051" y="842554"/>
                <a:ext cx="427784" cy="427784"/>
              </a:xfrm>
              <a:custGeom>
                <a:avLst/>
                <a:gdLst/>
                <a:ahLst/>
                <a:cxnLst/>
                <a:rect l="l" t="t" r="r" b="b"/>
                <a:pathLst>
                  <a:path w="5023" h="5023" extrusionOk="0">
                    <a:moveTo>
                      <a:pt x="2514" y="1200"/>
                    </a:moveTo>
                    <a:cubicBezTo>
                      <a:pt x="3231" y="1200"/>
                      <a:pt x="3823" y="1791"/>
                      <a:pt x="3823" y="2509"/>
                    </a:cubicBezTo>
                    <a:cubicBezTo>
                      <a:pt x="3823" y="3232"/>
                      <a:pt x="3231" y="3818"/>
                      <a:pt x="2514" y="3818"/>
                    </a:cubicBezTo>
                    <a:cubicBezTo>
                      <a:pt x="1791" y="3818"/>
                      <a:pt x="1205" y="3232"/>
                      <a:pt x="1205" y="2509"/>
                    </a:cubicBezTo>
                    <a:cubicBezTo>
                      <a:pt x="1205" y="1791"/>
                      <a:pt x="1791" y="1200"/>
                      <a:pt x="2514" y="1200"/>
                    </a:cubicBezTo>
                    <a:close/>
                    <a:moveTo>
                      <a:pt x="2514" y="0"/>
                    </a:moveTo>
                    <a:cubicBezTo>
                      <a:pt x="1115" y="0"/>
                      <a:pt x="0" y="1137"/>
                      <a:pt x="0" y="2509"/>
                    </a:cubicBezTo>
                    <a:cubicBezTo>
                      <a:pt x="0" y="3886"/>
                      <a:pt x="1115" y="5023"/>
                      <a:pt x="2514" y="5023"/>
                    </a:cubicBezTo>
                    <a:cubicBezTo>
                      <a:pt x="3886" y="5023"/>
                      <a:pt x="5022" y="3886"/>
                      <a:pt x="5022" y="2509"/>
                    </a:cubicBezTo>
                    <a:cubicBezTo>
                      <a:pt x="5022" y="1137"/>
                      <a:pt x="3886" y="0"/>
                      <a:pt x="25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953685" y="838977"/>
                <a:ext cx="436726" cy="434938"/>
              </a:xfrm>
              <a:custGeom>
                <a:avLst/>
                <a:gdLst/>
                <a:ahLst/>
                <a:cxnLst/>
                <a:rect l="l" t="t" r="r" b="b"/>
                <a:pathLst>
                  <a:path w="5128" h="5107" extrusionOk="0">
                    <a:moveTo>
                      <a:pt x="2577" y="1310"/>
                    </a:moveTo>
                    <a:cubicBezTo>
                      <a:pt x="3273" y="1310"/>
                      <a:pt x="3818" y="1854"/>
                      <a:pt x="3818" y="2551"/>
                    </a:cubicBezTo>
                    <a:cubicBezTo>
                      <a:pt x="3818" y="3253"/>
                      <a:pt x="3273" y="3797"/>
                      <a:pt x="2577" y="3797"/>
                    </a:cubicBezTo>
                    <a:cubicBezTo>
                      <a:pt x="1875" y="3797"/>
                      <a:pt x="1309" y="3253"/>
                      <a:pt x="1309" y="2551"/>
                    </a:cubicBezTo>
                    <a:cubicBezTo>
                      <a:pt x="1309" y="1854"/>
                      <a:pt x="1875" y="1310"/>
                      <a:pt x="2577" y="1310"/>
                    </a:cubicBezTo>
                    <a:close/>
                    <a:moveTo>
                      <a:pt x="2577" y="1179"/>
                    </a:moveTo>
                    <a:cubicBezTo>
                      <a:pt x="1812" y="1179"/>
                      <a:pt x="1199" y="1792"/>
                      <a:pt x="1199" y="2551"/>
                    </a:cubicBezTo>
                    <a:cubicBezTo>
                      <a:pt x="1199" y="3316"/>
                      <a:pt x="1812" y="3928"/>
                      <a:pt x="2577" y="3928"/>
                    </a:cubicBezTo>
                    <a:cubicBezTo>
                      <a:pt x="3315" y="3928"/>
                      <a:pt x="3928" y="3316"/>
                      <a:pt x="3928" y="2551"/>
                    </a:cubicBezTo>
                    <a:cubicBezTo>
                      <a:pt x="3928" y="1792"/>
                      <a:pt x="3315" y="1179"/>
                      <a:pt x="2577" y="1179"/>
                    </a:cubicBezTo>
                    <a:close/>
                    <a:moveTo>
                      <a:pt x="2577" y="111"/>
                    </a:moveTo>
                    <a:cubicBezTo>
                      <a:pt x="3928" y="111"/>
                      <a:pt x="5017" y="1200"/>
                      <a:pt x="5017" y="2551"/>
                    </a:cubicBezTo>
                    <a:cubicBezTo>
                      <a:pt x="5017" y="3907"/>
                      <a:pt x="3928" y="4997"/>
                      <a:pt x="2577" y="4997"/>
                    </a:cubicBezTo>
                    <a:cubicBezTo>
                      <a:pt x="1220" y="4997"/>
                      <a:pt x="131" y="3907"/>
                      <a:pt x="131" y="2551"/>
                    </a:cubicBezTo>
                    <a:cubicBezTo>
                      <a:pt x="131" y="1200"/>
                      <a:pt x="1220" y="111"/>
                      <a:pt x="2577" y="111"/>
                    </a:cubicBezTo>
                    <a:close/>
                    <a:moveTo>
                      <a:pt x="2577" y="1"/>
                    </a:moveTo>
                    <a:cubicBezTo>
                      <a:pt x="1158" y="1"/>
                      <a:pt x="0" y="1137"/>
                      <a:pt x="0" y="2551"/>
                    </a:cubicBezTo>
                    <a:cubicBezTo>
                      <a:pt x="0" y="3970"/>
                      <a:pt x="1158" y="5107"/>
                      <a:pt x="2577" y="5107"/>
                    </a:cubicBezTo>
                    <a:cubicBezTo>
                      <a:pt x="3991" y="5107"/>
                      <a:pt x="5127" y="3970"/>
                      <a:pt x="5127" y="2551"/>
                    </a:cubicBezTo>
                    <a:cubicBezTo>
                      <a:pt x="5127" y="1137"/>
                      <a:pt x="3991" y="1"/>
                      <a:pt x="25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4046428" y="929931"/>
                <a:ext cx="251152" cy="253025"/>
              </a:xfrm>
              <a:custGeom>
                <a:avLst/>
                <a:gdLst/>
                <a:ahLst/>
                <a:cxnLst/>
                <a:rect l="l" t="t" r="r" b="b"/>
                <a:pathLst>
                  <a:path w="2949" h="2971" extrusionOk="0">
                    <a:moveTo>
                      <a:pt x="1488" y="174"/>
                    </a:moveTo>
                    <a:cubicBezTo>
                      <a:pt x="2205" y="174"/>
                      <a:pt x="2797" y="765"/>
                      <a:pt x="2797" y="1483"/>
                    </a:cubicBezTo>
                    <a:cubicBezTo>
                      <a:pt x="2797" y="2206"/>
                      <a:pt x="2205" y="2792"/>
                      <a:pt x="1488" y="2792"/>
                    </a:cubicBezTo>
                    <a:cubicBezTo>
                      <a:pt x="765" y="2792"/>
                      <a:pt x="179" y="2206"/>
                      <a:pt x="179" y="1483"/>
                    </a:cubicBezTo>
                    <a:cubicBezTo>
                      <a:pt x="179" y="765"/>
                      <a:pt x="765" y="174"/>
                      <a:pt x="1488" y="174"/>
                    </a:cubicBezTo>
                    <a:close/>
                    <a:moveTo>
                      <a:pt x="1488" y="1"/>
                    </a:moveTo>
                    <a:cubicBezTo>
                      <a:pt x="655" y="1"/>
                      <a:pt x="0" y="676"/>
                      <a:pt x="0" y="1483"/>
                    </a:cubicBezTo>
                    <a:cubicBezTo>
                      <a:pt x="0" y="2295"/>
                      <a:pt x="655" y="2970"/>
                      <a:pt x="1488" y="2970"/>
                    </a:cubicBezTo>
                    <a:cubicBezTo>
                      <a:pt x="2294" y="2970"/>
                      <a:pt x="2949" y="2295"/>
                      <a:pt x="2949" y="1483"/>
                    </a:cubicBezTo>
                    <a:cubicBezTo>
                      <a:pt x="2949" y="676"/>
                      <a:pt x="2294" y="1"/>
                      <a:pt x="1488" y="1"/>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4041062" y="926354"/>
                <a:ext cx="261882" cy="260179"/>
              </a:xfrm>
              <a:custGeom>
                <a:avLst/>
                <a:gdLst/>
                <a:ahLst/>
                <a:cxnLst/>
                <a:rect l="l" t="t" r="r" b="b"/>
                <a:pathLst>
                  <a:path w="3075" h="3055" extrusionOk="0">
                    <a:moveTo>
                      <a:pt x="1551" y="284"/>
                    </a:moveTo>
                    <a:cubicBezTo>
                      <a:pt x="2247" y="284"/>
                      <a:pt x="2792" y="828"/>
                      <a:pt x="2792" y="1525"/>
                    </a:cubicBezTo>
                    <a:cubicBezTo>
                      <a:pt x="2792" y="2227"/>
                      <a:pt x="2247" y="2771"/>
                      <a:pt x="1551" y="2771"/>
                    </a:cubicBezTo>
                    <a:cubicBezTo>
                      <a:pt x="849" y="2771"/>
                      <a:pt x="283" y="2227"/>
                      <a:pt x="283" y="1525"/>
                    </a:cubicBezTo>
                    <a:cubicBezTo>
                      <a:pt x="283" y="828"/>
                      <a:pt x="849" y="284"/>
                      <a:pt x="1551" y="284"/>
                    </a:cubicBezTo>
                    <a:close/>
                    <a:moveTo>
                      <a:pt x="1551" y="153"/>
                    </a:moveTo>
                    <a:cubicBezTo>
                      <a:pt x="786" y="153"/>
                      <a:pt x="173" y="766"/>
                      <a:pt x="173" y="1525"/>
                    </a:cubicBezTo>
                    <a:cubicBezTo>
                      <a:pt x="173" y="2290"/>
                      <a:pt x="786" y="2902"/>
                      <a:pt x="1551" y="2902"/>
                    </a:cubicBezTo>
                    <a:cubicBezTo>
                      <a:pt x="2289" y="2902"/>
                      <a:pt x="2902" y="2290"/>
                      <a:pt x="2902" y="1525"/>
                    </a:cubicBezTo>
                    <a:cubicBezTo>
                      <a:pt x="2902" y="766"/>
                      <a:pt x="2289" y="153"/>
                      <a:pt x="1551" y="153"/>
                    </a:cubicBezTo>
                    <a:close/>
                    <a:moveTo>
                      <a:pt x="1551" y="111"/>
                    </a:moveTo>
                    <a:cubicBezTo>
                      <a:pt x="2336" y="111"/>
                      <a:pt x="2965" y="739"/>
                      <a:pt x="2965" y="1525"/>
                    </a:cubicBezTo>
                    <a:cubicBezTo>
                      <a:pt x="2965" y="2310"/>
                      <a:pt x="2336" y="2944"/>
                      <a:pt x="1551" y="2944"/>
                    </a:cubicBezTo>
                    <a:cubicBezTo>
                      <a:pt x="765" y="2944"/>
                      <a:pt x="132" y="2310"/>
                      <a:pt x="132" y="1525"/>
                    </a:cubicBezTo>
                    <a:cubicBezTo>
                      <a:pt x="132" y="739"/>
                      <a:pt x="765" y="111"/>
                      <a:pt x="1551" y="111"/>
                    </a:cubicBezTo>
                    <a:close/>
                    <a:moveTo>
                      <a:pt x="1551" y="1"/>
                    </a:moveTo>
                    <a:cubicBezTo>
                      <a:pt x="697" y="1"/>
                      <a:pt x="1" y="677"/>
                      <a:pt x="1" y="1525"/>
                    </a:cubicBezTo>
                    <a:cubicBezTo>
                      <a:pt x="1" y="2379"/>
                      <a:pt x="697" y="3054"/>
                      <a:pt x="1551" y="3054"/>
                    </a:cubicBezTo>
                    <a:cubicBezTo>
                      <a:pt x="2399" y="3054"/>
                      <a:pt x="3075" y="2379"/>
                      <a:pt x="3075" y="1525"/>
                    </a:cubicBezTo>
                    <a:cubicBezTo>
                      <a:pt x="3075" y="677"/>
                      <a:pt x="2399" y="1"/>
                      <a:pt x="155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47"/>
            <p:cNvGrpSpPr/>
            <p:nvPr/>
          </p:nvGrpSpPr>
          <p:grpSpPr>
            <a:xfrm>
              <a:off x="6243085" y="1707500"/>
              <a:ext cx="555775" cy="553988"/>
              <a:chOff x="6451735" y="1456425"/>
              <a:chExt cx="555775" cy="553988"/>
            </a:xfrm>
          </p:grpSpPr>
          <p:sp>
            <p:nvSpPr>
              <p:cNvPr id="2221" name="Google Shape;2221;p47"/>
              <p:cNvSpPr/>
              <p:nvPr/>
            </p:nvSpPr>
            <p:spPr>
              <a:xfrm>
                <a:off x="6829007" y="1513484"/>
                <a:ext cx="122808" cy="119657"/>
              </a:xfrm>
              <a:custGeom>
                <a:avLst/>
                <a:gdLst/>
                <a:ahLst/>
                <a:cxnLst/>
                <a:rect l="l" t="t" r="r" b="b"/>
                <a:pathLst>
                  <a:path w="1442" h="1405" extrusionOk="0">
                    <a:moveTo>
                      <a:pt x="685" y="1"/>
                    </a:moveTo>
                    <a:cubicBezTo>
                      <a:pt x="644" y="1"/>
                      <a:pt x="604" y="12"/>
                      <a:pt x="567" y="32"/>
                    </a:cubicBezTo>
                    <a:lnTo>
                      <a:pt x="85" y="357"/>
                    </a:lnTo>
                    <a:cubicBezTo>
                      <a:pt x="64" y="357"/>
                      <a:pt x="64" y="378"/>
                      <a:pt x="64" y="378"/>
                    </a:cubicBezTo>
                    <a:cubicBezTo>
                      <a:pt x="1" y="446"/>
                      <a:pt x="1" y="535"/>
                      <a:pt x="64" y="598"/>
                    </a:cubicBezTo>
                    <a:lnTo>
                      <a:pt x="828" y="1362"/>
                    </a:lnTo>
                    <a:cubicBezTo>
                      <a:pt x="828" y="1362"/>
                      <a:pt x="828" y="1383"/>
                      <a:pt x="849" y="1383"/>
                    </a:cubicBezTo>
                    <a:cubicBezTo>
                      <a:pt x="873" y="1398"/>
                      <a:pt x="900" y="1405"/>
                      <a:pt x="925" y="1405"/>
                    </a:cubicBezTo>
                    <a:cubicBezTo>
                      <a:pt x="972" y="1405"/>
                      <a:pt x="1018" y="1382"/>
                      <a:pt x="1048" y="1341"/>
                    </a:cubicBezTo>
                    <a:lnTo>
                      <a:pt x="1373" y="859"/>
                    </a:lnTo>
                    <a:cubicBezTo>
                      <a:pt x="1441" y="770"/>
                      <a:pt x="1415" y="666"/>
                      <a:pt x="1352" y="577"/>
                    </a:cubicBezTo>
                    <a:lnTo>
                      <a:pt x="849" y="74"/>
                    </a:lnTo>
                    <a:cubicBezTo>
                      <a:pt x="798" y="22"/>
                      <a:pt x="741" y="1"/>
                      <a:pt x="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6821427" y="1508545"/>
                <a:ext cx="135668" cy="129280"/>
              </a:xfrm>
              <a:custGeom>
                <a:avLst/>
                <a:gdLst/>
                <a:ahLst/>
                <a:cxnLst/>
                <a:rect l="l" t="t" r="r" b="b"/>
                <a:pathLst>
                  <a:path w="1593" h="1518" extrusionOk="0">
                    <a:moveTo>
                      <a:pt x="775" y="113"/>
                    </a:moveTo>
                    <a:cubicBezTo>
                      <a:pt x="817" y="113"/>
                      <a:pt x="859" y="130"/>
                      <a:pt x="896" y="153"/>
                    </a:cubicBezTo>
                    <a:lnTo>
                      <a:pt x="896" y="174"/>
                    </a:lnTo>
                    <a:lnTo>
                      <a:pt x="1399" y="677"/>
                    </a:lnTo>
                    <a:cubicBezTo>
                      <a:pt x="1462" y="724"/>
                      <a:pt x="1462" y="828"/>
                      <a:pt x="1420" y="896"/>
                    </a:cubicBezTo>
                    <a:lnTo>
                      <a:pt x="1090" y="1378"/>
                    </a:lnTo>
                    <a:cubicBezTo>
                      <a:pt x="1080" y="1399"/>
                      <a:pt x="1059" y="1410"/>
                      <a:pt x="1035" y="1410"/>
                    </a:cubicBezTo>
                    <a:cubicBezTo>
                      <a:pt x="1010" y="1410"/>
                      <a:pt x="983" y="1399"/>
                      <a:pt x="959" y="1378"/>
                    </a:cubicBezTo>
                    <a:lnTo>
                      <a:pt x="174" y="614"/>
                    </a:lnTo>
                    <a:cubicBezTo>
                      <a:pt x="132" y="567"/>
                      <a:pt x="153" y="504"/>
                      <a:pt x="195" y="462"/>
                    </a:cubicBezTo>
                    <a:lnTo>
                      <a:pt x="676" y="153"/>
                    </a:lnTo>
                    <a:cubicBezTo>
                      <a:pt x="707" y="124"/>
                      <a:pt x="741" y="113"/>
                      <a:pt x="775" y="113"/>
                    </a:cubicBezTo>
                    <a:close/>
                    <a:moveTo>
                      <a:pt x="768" y="0"/>
                    </a:moveTo>
                    <a:cubicBezTo>
                      <a:pt x="714" y="0"/>
                      <a:pt x="659" y="16"/>
                      <a:pt x="614" y="43"/>
                    </a:cubicBezTo>
                    <a:lnTo>
                      <a:pt x="132" y="373"/>
                    </a:lnTo>
                    <a:cubicBezTo>
                      <a:pt x="22" y="436"/>
                      <a:pt x="1" y="614"/>
                      <a:pt x="111" y="697"/>
                    </a:cubicBezTo>
                    <a:lnTo>
                      <a:pt x="875" y="1462"/>
                    </a:lnTo>
                    <a:cubicBezTo>
                      <a:pt x="911" y="1500"/>
                      <a:pt x="958" y="1518"/>
                      <a:pt x="1008" y="1518"/>
                    </a:cubicBezTo>
                    <a:cubicBezTo>
                      <a:pt x="1076" y="1518"/>
                      <a:pt x="1149" y="1484"/>
                      <a:pt x="1200" y="1420"/>
                    </a:cubicBezTo>
                    <a:lnTo>
                      <a:pt x="1504" y="959"/>
                    </a:lnTo>
                    <a:cubicBezTo>
                      <a:pt x="1593" y="828"/>
                      <a:pt x="1572" y="697"/>
                      <a:pt x="1483" y="593"/>
                    </a:cubicBezTo>
                    <a:lnTo>
                      <a:pt x="959" y="90"/>
                    </a:lnTo>
                    <a:lnTo>
                      <a:pt x="959" y="69"/>
                    </a:lnTo>
                    <a:lnTo>
                      <a:pt x="941" y="69"/>
                    </a:lnTo>
                    <a:cubicBezTo>
                      <a:pt x="894" y="21"/>
                      <a:pt x="831" y="0"/>
                      <a:pt x="76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6923623" y="1674016"/>
                <a:ext cx="78096" cy="119486"/>
              </a:xfrm>
              <a:custGeom>
                <a:avLst/>
                <a:gdLst/>
                <a:ahLst/>
                <a:cxnLst/>
                <a:rect l="l" t="t" r="r" b="b"/>
                <a:pathLst>
                  <a:path w="917" h="1403" extrusionOk="0">
                    <a:moveTo>
                      <a:pt x="152" y="1"/>
                    </a:moveTo>
                    <a:cubicBezTo>
                      <a:pt x="68" y="1"/>
                      <a:pt x="0" y="64"/>
                      <a:pt x="0" y="153"/>
                    </a:cubicBezTo>
                    <a:lnTo>
                      <a:pt x="0" y="1242"/>
                    </a:lnTo>
                    <a:lnTo>
                      <a:pt x="0" y="1268"/>
                    </a:lnTo>
                    <a:cubicBezTo>
                      <a:pt x="0" y="1342"/>
                      <a:pt x="69" y="1403"/>
                      <a:pt x="142" y="1403"/>
                    </a:cubicBezTo>
                    <a:cubicBezTo>
                      <a:pt x="152" y="1403"/>
                      <a:pt x="163" y="1402"/>
                      <a:pt x="173" y="1399"/>
                    </a:cubicBezTo>
                    <a:lnTo>
                      <a:pt x="744" y="1289"/>
                    </a:lnTo>
                    <a:cubicBezTo>
                      <a:pt x="854" y="1268"/>
                      <a:pt x="917" y="1179"/>
                      <a:pt x="917" y="1069"/>
                    </a:cubicBezTo>
                    <a:lnTo>
                      <a:pt x="917" y="352"/>
                    </a:lnTo>
                    <a:cubicBezTo>
                      <a:pt x="917" y="242"/>
                      <a:pt x="854" y="132"/>
                      <a:pt x="744" y="111"/>
                    </a:cubicBezTo>
                    <a:lnTo>
                      <a:pt x="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6918257" y="1670099"/>
                <a:ext cx="89253" cy="126981"/>
              </a:xfrm>
              <a:custGeom>
                <a:avLst/>
                <a:gdLst/>
                <a:ahLst/>
                <a:cxnLst/>
                <a:rect l="l" t="t" r="r" b="b"/>
                <a:pathLst>
                  <a:path w="1048" h="1491" extrusionOk="0">
                    <a:moveTo>
                      <a:pt x="193" y="105"/>
                    </a:moveTo>
                    <a:cubicBezTo>
                      <a:pt x="201" y="105"/>
                      <a:pt x="208" y="106"/>
                      <a:pt x="215" y="110"/>
                    </a:cubicBezTo>
                    <a:lnTo>
                      <a:pt x="786" y="220"/>
                    </a:lnTo>
                    <a:cubicBezTo>
                      <a:pt x="870" y="241"/>
                      <a:pt x="938" y="309"/>
                      <a:pt x="938" y="398"/>
                    </a:cubicBezTo>
                    <a:lnTo>
                      <a:pt x="938" y="1115"/>
                    </a:lnTo>
                    <a:cubicBezTo>
                      <a:pt x="938" y="1183"/>
                      <a:pt x="870" y="1246"/>
                      <a:pt x="786" y="1267"/>
                    </a:cubicBezTo>
                    <a:lnTo>
                      <a:pt x="215" y="1377"/>
                    </a:lnTo>
                    <a:cubicBezTo>
                      <a:pt x="208" y="1381"/>
                      <a:pt x="200" y="1382"/>
                      <a:pt x="191" y="1382"/>
                    </a:cubicBezTo>
                    <a:cubicBezTo>
                      <a:pt x="151" y="1382"/>
                      <a:pt x="105" y="1344"/>
                      <a:pt x="105" y="1288"/>
                    </a:cubicBezTo>
                    <a:lnTo>
                      <a:pt x="105" y="199"/>
                    </a:lnTo>
                    <a:cubicBezTo>
                      <a:pt x="105" y="146"/>
                      <a:pt x="153" y="105"/>
                      <a:pt x="193" y="105"/>
                    </a:cubicBezTo>
                    <a:close/>
                    <a:moveTo>
                      <a:pt x="198" y="0"/>
                    </a:moveTo>
                    <a:cubicBezTo>
                      <a:pt x="102" y="0"/>
                      <a:pt x="0" y="83"/>
                      <a:pt x="0" y="199"/>
                    </a:cubicBezTo>
                    <a:lnTo>
                      <a:pt x="0" y="1288"/>
                    </a:lnTo>
                    <a:cubicBezTo>
                      <a:pt x="0" y="1406"/>
                      <a:pt x="107" y="1490"/>
                      <a:pt x="205" y="1490"/>
                    </a:cubicBezTo>
                    <a:cubicBezTo>
                      <a:pt x="215" y="1490"/>
                      <a:pt x="226" y="1489"/>
                      <a:pt x="236" y="1487"/>
                    </a:cubicBezTo>
                    <a:lnTo>
                      <a:pt x="807" y="1377"/>
                    </a:lnTo>
                    <a:cubicBezTo>
                      <a:pt x="938" y="1356"/>
                      <a:pt x="1048" y="1246"/>
                      <a:pt x="1048" y="1115"/>
                    </a:cubicBezTo>
                    <a:lnTo>
                      <a:pt x="1048" y="398"/>
                    </a:lnTo>
                    <a:cubicBezTo>
                      <a:pt x="1048" y="241"/>
                      <a:pt x="938" y="136"/>
                      <a:pt x="807" y="110"/>
                    </a:cubicBezTo>
                    <a:lnTo>
                      <a:pt x="236" y="5"/>
                    </a:lnTo>
                    <a:cubicBezTo>
                      <a:pt x="224" y="2"/>
                      <a:pt x="211" y="0"/>
                      <a:pt x="19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6826792" y="1833357"/>
                <a:ext cx="125022" cy="120083"/>
              </a:xfrm>
              <a:custGeom>
                <a:avLst/>
                <a:gdLst/>
                <a:ahLst/>
                <a:cxnLst/>
                <a:rect l="l" t="t" r="r" b="b"/>
                <a:pathLst>
                  <a:path w="1468" h="1410" extrusionOk="0">
                    <a:moveTo>
                      <a:pt x="955" y="1"/>
                    </a:moveTo>
                    <a:cubicBezTo>
                      <a:pt x="913" y="1"/>
                      <a:pt x="875" y="18"/>
                      <a:pt x="854" y="52"/>
                    </a:cubicBezTo>
                    <a:lnTo>
                      <a:pt x="69" y="811"/>
                    </a:lnTo>
                    <a:lnTo>
                      <a:pt x="69" y="837"/>
                    </a:lnTo>
                    <a:cubicBezTo>
                      <a:pt x="1" y="900"/>
                      <a:pt x="27" y="1010"/>
                      <a:pt x="111" y="1052"/>
                    </a:cubicBezTo>
                    <a:lnTo>
                      <a:pt x="572" y="1382"/>
                    </a:lnTo>
                    <a:cubicBezTo>
                      <a:pt x="616" y="1399"/>
                      <a:pt x="660" y="1409"/>
                      <a:pt x="701" y="1409"/>
                    </a:cubicBezTo>
                    <a:cubicBezTo>
                      <a:pt x="761" y="1409"/>
                      <a:pt x="814" y="1388"/>
                      <a:pt x="854" y="1335"/>
                    </a:cubicBezTo>
                    <a:lnTo>
                      <a:pt x="1378" y="837"/>
                    </a:lnTo>
                    <a:cubicBezTo>
                      <a:pt x="1441" y="769"/>
                      <a:pt x="1467" y="638"/>
                      <a:pt x="1399" y="549"/>
                    </a:cubicBezTo>
                    <a:lnTo>
                      <a:pt x="1074" y="73"/>
                    </a:lnTo>
                    <a:lnTo>
                      <a:pt x="1074" y="52"/>
                    </a:lnTo>
                    <a:cubicBezTo>
                      <a:pt x="1040" y="18"/>
                      <a:pt x="996" y="1"/>
                      <a:pt x="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6821427" y="1829354"/>
                <a:ext cx="135668" cy="129280"/>
              </a:xfrm>
              <a:custGeom>
                <a:avLst/>
                <a:gdLst/>
                <a:ahLst/>
                <a:cxnLst/>
                <a:rect l="l" t="t" r="r" b="b"/>
                <a:pathLst>
                  <a:path w="1593" h="1518" extrusionOk="0">
                    <a:moveTo>
                      <a:pt x="1013" y="111"/>
                    </a:moveTo>
                    <a:cubicBezTo>
                      <a:pt x="1047" y="111"/>
                      <a:pt x="1079" y="127"/>
                      <a:pt x="1090" y="162"/>
                    </a:cubicBezTo>
                    <a:lnTo>
                      <a:pt x="1420" y="622"/>
                    </a:lnTo>
                    <a:cubicBezTo>
                      <a:pt x="1462" y="706"/>
                      <a:pt x="1462" y="795"/>
                      <a:pt x="1399" y="837"/>
                    </a:cubicBezTo>
                    <a:lnTo>
                      <a:pt x="896" y="1361"/>
                    </a:lnTo>
                    <a:cubicBezTo>
                      <a:pt x="855" y="1389"/>
                      <a:pt x="808" y="1408"/>
                      <a:pt x="762" y="1408"/>
                    </a:cubicBezTo>
                    <a:cubicBezTo>
                      <a:pt x="733" y="1408"/>
                      <a:pt x="703" y="1400"/>
                      <a:pt x="676" y="1382"/>
                    </a:cubicBezTo>
                    <a:lnTo>
                      <a:pt x="195" y="1057"/>
                    </a:lnTo>
                    <a:cubicBezTo>
                      <a:pt x="153" y="1015"/>
                      <a:pt x="132" y="947"/>
                      <a:pt x="174" y="905"/>
                    </a:cubicBezTo>
                    <a:lnTo>
                      <a:pt x="938" y="141"/>
                    </a:lnTo>
                    <a:cubicBezTo>
                      <a:pt x="957" y="122"/>
                      <a:pt x="986" y="111"/>
                      <a:pt x="1013" y="111"/>
                    </a:cubicBezTo>
                    <a:close/>
                    <a:moveTo>
                      <a:pt x="1005" y="0"/>
                    </a:moveTo>
                    <a:cubicBezTo>
                      <a:pt x="956" y="0"/>
                      <a:pt x="910" y="17"/>
                      <a:pt x="875" y="52"/>
                    </a:cubicBezTo>
                    <a:lnTo>
                      <a:pt x="111" y="816"/>
                    </a:lnTo>
                    <a:cubicBezTo>
                      <a:pt x="1" y="926"/>
                      <a:pt x="22" y="1078"/>
                      <a:pt x="132" y="1146"/>
                    </a:cubicBezTo>
                    <a:lnTo>
                      <a:pt x="614" y="1471"/>
                    </a:lnTo>
                    <a:cubicBezTo>
                      <a:pt x="660" y="1501"/>
                      <a:pt x="716" y="1518"/>
                      <a:pt x="772" y="1518"/>
                    </a:cubicBezTo>
                    <a:cubicBezTo>
                      <a:pt x="843" y="1518"/>
                      <a:pt x="912" y="1491"/>
                      <a:pt x="959" y="1429"/>
                    </a:cubicBezTo>
                    <a:lnTo>
                      <a:pt x="1462" y="947"/>
                    </a:lnTo>
                    <a:lnTo>
                      <a:pt x="1483" y="926"/>
                    </a:lnTo>
                    <a:cubicBezTo>
                      <a:pt x="1572" y="837"/>
                      <a:pt x="1593" y="685"/>
                      <a:pt x="1504" y="575"/>
                    </a:cubicBezTo>
                    <a:lnTo>
                      <a:pt x="1200" y="99"/>
                    </a:lnTo>
                    <a:cubicBezTo>
                      <a:pt x="1148" y="34"/>
                      <a:pt x="1074" y="0"/>
                      <a:pt x="100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6670689" y="1460427"/>
                <a:ext cx="119231" cy="79885"/>
              </a:xfrm>
              <a:custGeom>
                <a:avLst/>
                <a:gdLst/>
                <a:ahLst/>
                <a:cxnLst/>
                <a:rect l="l" t="t" r="r" b="b"/>
                <a:pathLst>
                  <a:path w="1400" h="938" extrusionOk="0">
                    <a:moveTo>
                      <a:pt x="331" y="0"/>
                    </a:moveTo>
                    <a:cubicBezTo>
                      <a:pt x="221" y="0"/>
                      <a:pt x="132" y="84"/>
                      <a:pt x="111" y="194"/>
                    </a:cubicBezTo>
                    <a:lnTo>
                      <a:pt x="1" y="765"/>
                    </a:lnTo>
                    <a:lnTo>
                      <a:pt x="1" y="786"/>
                    </a:lnTo>
                    <a:cubicBezTo>
                      <a:pt x="1" y="870"/>
                      <a:pt x="69" y="938"/>
                      <a:pt x="158" y="938"/>
                    </a:cubicBezTo>
                    <a:lnTo>
                      <a:pt x="1268" y="938"/>
                    </a:lnTo>
                    <a:cubicBezTo>
                      <a:pt x="1357" y="917"/>
                      <a:pt x="1399" y="828"/>
                      <a:pt x="1378" y="765"/>
                    </a:cubicBezTo>
                    <a:lnTo>
                      <a:pt x="1268" y="194"/>
                    </a:lnTo>
                    <a:cubicBezTo>
                      <a:pt x="1247" y="84"/>
                      <a:pt x="1158" y="0"/>
                      <a:pt x="1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6663620" y="1456425"/>
                <a:ext cx="132091" cy="89253"/>
              </a:xfrm>
              <a:custGeom>
                <a:avLst/>
                <a:gdLst/>
                <a:ahLst/>
                <a:cxnLst/>
                <a:rect l="l" t="t" r="r" b="b"/>
                <a:pathLst>
                  <a:path w="1551" h="1048" extrusionOk="0">
                    <a:moveTo>
                      <a:pt x="1131" y="110"/>
                    </a:moveTo>
                    <a:cubicBezTo>
                      <a:pt x="1220" y="110"/>
                      <a:pt x="1288" y="178"/>
                      <a:pt x="1309" y="241"/>
                    </a:cubicBezTo>
                    <a:lnTo>
                      <a:pt x="1419" y="812"/>
                    </a:lnTo>
                    <a:cubicBezTo>
                      <a:pt x="1419" y="875"/>
                      <a:pt x="1372" y="917"/>
                      <a:pt x="1309" y="917"/>
                    </a:cubicBezTo>
                    <a:lnTo>
                      <a:pt x="241" y="917"/>
                    </a:lnTo>
                    <a:cubicBezTo>
                      <a:pt x="173" y="917"/>
                      <a:pt x="131" y="875"/>
                      <a:pt x="131" y="812"/>
                    </a:cubicBezTo>
                    <a:lnTo>
                      <a:pt x="241" y="241"/>
                    </a:lnTo>
                    <a:cubicBezTo>
                      <a:pt x="262" y="178"/>
                      <a:pt x="325" y="110"/>
                      <a:pt x="414" y="110"/>
                    </a:cubicBezTo>
                    <a:close/>
                    <a:moveTo>
                      <a:pt x="414" y="0"/>
                    </a:moveTo>
                    <a:cubicBezTo>
                      <a:pt x="283" y="0"/>
                      <a:pt x="173" y="89"/>
                      <a:pt x="131" y="220"/>
                    </a:cubicBezTo>
                    <a:lnTo>
                      <a:pt x="21" y="786"/>
                    </a:lnTo>
                    <a:cubicBezTo>
                      <a:pt x="0" y="917"/>
                      <a:pt x="110" y="1048"/>
                      <a:pt x="241" y="1048"/>
                    </a:cubicBezTo>
                    <a:lnTo>
                      <a:pt x="1309" y="1048"/>
                    </a:lnTo>
                    <a:cubicBezTo>
                      <a:pt x="1440" y="1048"/>
                      <a:pt x="1550" y="917"/>
                      <a:pt x="1524" y="786"/>
                    </a:cubicBezTo>
                    <a:lnTo>
                      <a:pt x="1419" y="220"/>
                    </a:lnTo>
                    <a:cubicBezTo>
                      <a:pt x="1393" y="89"/>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6668900" y="1926951"/>
                <a:ext cx="119231" cy="79885"/>
              </a:xfrm>
              <a:custGeom>
                <a:avLst/>
                <a:gdLst/>
                <a:ahLst/>
                <a:cxnLst/>
                <a:rect l="l" t="t" r="r" b="b"/>
                <a:pathLst>
                  <a:path w="1400" h="938" extrusionOk="0">
                    <a:moveTo>
                      <a:pt x="132" y="0"/>
                    </a:moveTo>
                    <a:cubicBezTo>
                      <a:pt x="48" y="21"/>
                      <a:pt x="1" y="105"/>
                      <a:pt x="22" y="173"/>
                    </a:cubicBezTo>
                    <a:lnTo>
                      <a:pt x="132" y="739"/>
                    </a:lnTo>
                    <a:cubicBezTo>
                      <a:pt x="153" y="849"/>
                      <a:pt x="242" y="938"/>
                      <a:pt x="352" y="938"/>
                    </a:cubicBezTo>
                    <a:lnTo>
                      <a:pt x="1069" y="938"/>
                    </a:lnTo>
                    <a:cubicBezTo>
                      <a:pt x="1179" y="938"/>
                      <a:pt x="1268" y="849"/>
                      <a:pt x="1289" y="739"/>
                    </a:cubicBezTo>
                    <a:lnTo>
                      <a:pt x="1399" y="173"/>
                    </a:lnTo>
                    <a:lnTo>
                      <a:pt x="1399" y="152"/>
                    </a:lnTo>
                    <a:cubicBezTo>
                      <a:pt x="1399" y="63"/>
                      <a:pt x="1331" y="0"/>
                      <a:pt x="1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6663620" y="1921160"/>
                <a:ext cx="132091" cy="89253"/>
              </a:xfrm>
              <a:custGeom>
                <a:avLst/>
                <a:gdLst/>
                <a:ahLst/>
                <a:cxnLst/>
                <a:rect l="l" t="t" r="r" b="b"/>
                <a:pathLst>
                  <a:path w="1551" h="1048" extrusionOk="0">
                    <a:moveTo>
                      <a:pt x="1309" y="131"/>
                    </a:moveTo>
                    <a:cubicBezTo>
                      <a:pt x="1372" y="131"/>
                      <a:pt x="1419" y="173"/>
                      <a:pt x="1419" y="241"/>
                    </a:cubicBezTo>
                    <a:lnTo>
                      <a:pt x="1309" y="807"/>
                    </a:lnTo>
                    <a:cubicBezTo>
                      <a:pt x="1288" y="875"/>
                      <a:pt x="1220" y="937"/>
                      <a:pt x="1131" y="937"/>
                    </a:cubicBezTo>
                    <a:lnTo>
                      <a:pt x="414" y="937"/>
                    </a:lnTo>
                    <a:cubicBezTo>
                      <a:pt x="325" y="937"/>
                      <a:pt x="262" y="875"/>
                      <a:pt x="241" y="807"/>
                    </a:cubicBezTo>
                    <a:lnTo>
                      <a:pt x="131" y="241"/>
                    </a:lnTo>
                    <a:cubicBezTo>
                      <a:pt x="131" y="173"/>
                      <a:pt x="173" y="131"/>
                      <a:pt x="241" y="131"/>
                    </a:cubicBezTo>
                    <a:close/>
                    <a:moveTo>
                      <a:pt x="241" y="0"/>
                    </a:moveTo>
                    <a:cubicBezTo>
                      <a:pt x="110" y="0"/>
                      <a:pt x="0" y="131"/>
                      <a:pt x="21" y="262"/>
                    </a:cubicBezTo>
                    <a:lnTo>
                      <a:pt x="131" y="828"/>
                    </a:lnTo>
                    <a:cubicBezTo>
                      <a:pt x="152" y="958"/>
                      <a:pt x="283" y="1047"/>
                      <a:pt x="414" y="1047"/>
                    </a:cubicBezTo>
                    <a:lnTo>
                      <a:pt x="1131" y="1047"/>
                    </a:lnTo>
                    <a:cubicBezTo>
                      <a:pt x="1262" y="1047"/>
                      <a:pt x="1372" y="958"/>
                      <a:pt x="1419" y="828"/>
                    </a:cubicBezTo>
                    <a:lnTo>
                      <a:pt x="1524" y="262"/>
                    </a:lnTo>
                    <a:cubicBezTo>
                      <a:pt x="1550" y="131"/>
                      <a:pt x="1440" y="0"/>
                      <a:pt x="130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6507517" y="1833697"/>
                <a:ext cx="122723" cy="119742"/>
              </a:xfrm>
              <a:custGeom>
                <a:avLst/>
                <a:gdLst/>
                <a:ahLst/>
                <a:cxnLst/>
                <a:rect l="l" t="t" r="r" b="b"/>
                <a:pathLst>
                  <a:path w="1441" h="1406" extrusionOk="0">
                    <a:moveTo>
                      <a:pt x="515" y="0"/>
                    </a:moveTo>
                    <a:cubicBezTo>
                      <a:pt x="468" y="0"/>
                      <a:pt x="420" y="24"/>
                      <a:pt x="393" y="69"/>
                    </a:cubicBezTo>
                    <a:lnTo>
                      <a:pt x="63" y="545"/>
                    </a:lnTo>
                    <a:cubicBezTo>
                      <a:pt x="0" y="634"/>
                      <a:pt x="21" y="765"/>
                      <a:pt x="84" y="833"/>
                    </a:cubicBezTo>
                    <a:lnTo>
                      <a:pt x="587" y="1331"/>
                    </a:lnTo>
                    <a:cubicBezTo>
                      <a:pt x="639" y="1384"/>
                      <a:pt x="700" y="1405"/>
                      <a:pt x="757" y="1405"/>
                    </a:cubicBezTo>
                    <a:cubicBezTo>
                      <a:pt x="797" y="1405"/>
                      <a:pt x="835" y="1395"/>
                      <a:pt x="869" y="1378"/>
                    </a:cubicBezTo>
                    <a:lnTo>
                      <a:pt x="1351" y="1048"/>
                    </a:lnTo>
                    <a:cubicBezTo>
                      <a:pt x="1372" y="1048"/>
                      <a:pt x="1372" y="1027"/>
                      <a:pt x="1372" y="1027"/>
                    </a:cubicBezTo>
                    <a:cubicBezTo>
                      <a:pt x="1440" y="964"/>
                      <a:pt x="1440" y="875"/>
                      <a:pt x="1372" y="807"/>
                    </a:cubicBezTo>
                    <a:lnTo>
                      <a:pt x="608" y="48"/>
                    </a:lnTo>
                    <a:cubicBezTo>
                      <a:pt x="608" y="48"/>
                      <a:pt x="608" y="22"/>
                      <a:pt x="587" y="22"/>
                    </a:cubicBezTo>
                    <a:cubicBezTo>
                      <a:pt x="565" y="7"/>
                      <a:pt x="540"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6501726" y="1829354"/>
                <a:ext cx="135668" cy="129280"/>
              </a:xfrm>
              <a:custGeom>
                <a:avLst/>
                <a:gdLst/>
                <a:ahLst/>
                <a:cxnLst/>
                <a:rect l="l" t="t" r="r" b="b"/>
                <a:pathLst>
                  <a:path w="1593" h="1518" extrusionOk="0">
                    <a:moveTo>
                      <a:pt x="560" y="109"/>
                    </a:moveTo>
                    <a:cubicBezTo>
                      <a:pt x="585" y="109"/>
                      <a:pt x="613" y="120"/>
                      <a:pt x="634" y="141"/>
                    </a:cubicBezTo>
                    <a:lnTo>
                      <a:pt x="1419" y="905"/>
                    </a:lnTo>
                    <a:cubicBezTo>
                      <a:pt x="1461" y="947"/>
                      <a:pt x="1440" y="1015"/>
                      <a:pt x="1398" y="1057"/>
                    </a:cubicBezTo>
                    <a:lnTo>
                      <a:pt x="917" y="1361"/>
                    </a:lnTo>
                    <a:cubicBezTo>
                      <a:pt x="888" y="1392"/>
                      <a:pt x="854" y="1404"/>
                      <a:pt x="819" y="1404"/>
                    </a:cubicBezTo>
                    <a:cubicBezTo>
                      <a:pt x="778" y="1404"/>
                      <a:pt x="736" y="1387"/>
                      <a:pt x="702" y="1361"/>
                    </a:cubicBezTo>
                    <a:lnTo>
                      <a:pt x="702" y="1340"/>
                    </a:lnTo>
                    <a:lnTo>
                      <a:pt x="199" y="837"/>
                    </a:lnTo>
                    <a:cubicBezTo>
                      <a:pt x="131" y="795"/>
                      <a:pt x="131" y="685"/>
                      <a:pt x="178" y="622"/>
                    </a:cubicBezTo>
                    <a:lnTo>
                      <a:pt x="503" y="141"/>
                    </a:lnTo>
                    <a:cubicBezTo>
                      <a:pt x="513" y="120"/>
                      <a:pt x="536" y="109"/>
                      <a:pt x="560" y="109"/>
                    </a:cubicBezTo>
                    <a:close/>
                    <a:moveTo>
                      <a:pt x="589" y="0"/>
                    </a:moveTo>
                    <a:cubicBezTo>
                      <a:pt x="519" y="0"/>
                      <a:pt x="445" y="34"/>
                      <a:pt x="393" y="99"/>
                    </a:cubicBezTo>
                    <a:lnTo>
                      <a:pt x="89" y="554"/>
                    </a:lnTo>
                    <a:cubicBezTo>
                      <a:pt x="0" y="685"/>
                      <a:pt x="21" y="816"/>
                      <a:pt x="110" y="926"/>
                    </a:cubicBezTo>
                    <a:lnTo>
                      <a:pt x="634" y="1429"/>
                    </a:lnTo>
                    <a:lnTo>
                      <a:pt x="634" y="1450"/>
                    </a:lnTo>
                    <a:lnTo>
                      <a:pt x="653" y="1450"/>
                    </a:lnTo>
                    <a:cubicBezTo>
                      <a:pt x="700" y="1497"/>
                      <a:pt x="762" y="1518"/>
                      <a:pt x="824" y="1518"/>
                    </a:cubicBezTo>
                    <a:cubicBezTo>
                      <a:pt x="880" y="1518"/>
                      <a:pt x="936" y="1501"/>
                      <a:pt x="985" y="1471"/>
                    </a:cubicBezTo>
                    <a:lnTo>
                      <a:pt x="1461" y="1146"/>
                    </a:lnTo>
                    <a:cubicBezTo>
                      <a:pt x="1571" y="1078"/>
                      <a:pt x="1592" y="905"/>
                      <a:pt x="1487" y="816"/>
                    </a:cubicBezTo>
                    <a:lnTo>
                      <a:pt x="723" y="52"/>
                    </a:lnTo>
                    <a:cubicBezTo>
                      <a:pt x="686" y="17"/>
                      <a:pt x="639" y="0"/>
                      <a:pt x="58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6457100" y="1673676"/>
                <a:ext cx="78096" cy="119572"/>
              </a:xfrm>
              <a:custGeom>
                <a:avLst/>
                <a:gdLst/>
                <a:ahLst/>
                <a:cxnLst/>
                <a:rect l="l" t="t" r="r" b="b"/>
                <a:pathLst>
                  <a:path w="917" h="1404" extrusionOk="0">
                    <a:moveTo>
                      <a:pt x="779" y="1"/>
                    </a:moveTo>
                    <a:cubicBezTo>
                      <a:pt x="767" y="1"/>
                      <a:pt x="756" y="2"/>
                      <a:pt x="744" y="5"/>
                    </a:cubicBezTo>
                    <a:lnTo>
                      <a:pt x="178" y="115"/>
                    </a:lnTo>
                    <a:cubicBezTo>
                      <a:pt x="68" y="136"/>
                      <a:pt x="0" y="225"/>
                      <a:pt x="0" y="330"/>
                    </a:cubicBezTo>
                    <a:lnTo>
                      <a:pt x="0" y="1052"/>
                    </a:lnTo>
                    <a:cubicBezTo>
                      <a:pt x="0" y="1162"/>
                      <a:pt x="68" y="1272"/>
                      <a:pt x="178" y="1293"/>
                    </a:cubicBezTo>
                    <a:lnTo>
                      <a:pt x="744" y="1403"/>
                    </a:lnTo>
                    <a:lnTo>
                      <a:pt x="765" y="1403"/>
                    </a:lnTo>
                    <a:cubicBezTo>
                      <a:pt x="854" y="1403"/>
                      <a:pt x="917" y="1335"/>
                      <a:pt x="917" y="1246"/>
                    </a:cubicBezTo>
                    <a:lnTo>
                      <a:pt x="917" y="157"/>
                    </a:lnTo>
                    <a:lnTo>
                      <a:pt x="917" y="136"/>
                    </a:lnTo>
                    <a:cubicBezTo>
                      <a:pt x="917" y="58"/>
                      <a:pt x="854" y="1"/>
                      <a:pt x="7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6451735" y="1670099"/>
                <a:ext cx="89253" cy="126981"/>
              </a:xfrm>
              <a:custGeom>
                <a:avLst/>
                <a:gdLst/>
                <a:ahLst/>
                <a:cxnLst/>
                <a:rect l="l" t="t" r="r" b="b"/>
                <a:pathLst>
                  <a:path w="1048" h="1491" extrusionOk="0">
                    <a:moveTo>
                      <a:pt x="850" y="105"/>
                    </a:moveTo>
                    <a:cubicBezTo>
                      <a:pt x="890" y="105"/>
                      <a:pt x="938" y="146"/>
                      <a:pt x="938" y="199"/>
                    </a:cubicBezTo>
                    <a:lnTo>
                      <a:pt x="938" y="1288"/>
                    </a:lnTo>
                    <a:cubicBezTo>
                      <a:pt x="938" y="1344"/>
                      <a:pt x="892" y="1382"/>
                      <a:pt x="852" y="1382"/>
                    </a:cubicBezTo>
                    <a:cubicBezTo>
                      <a:pt x="844" y="1382"/>
                      <a:pt x="835" y="1381"/>
                      <a:pt x="828" y="1377"/>
                    </a:cubicBezTo>
                    <a:lnTo>
                      <a:pt x="262" y="1267"/>
                    </a:lnTo>
                    <a:cubicBezTo>
                      <a:pt x="173" y="1246"/>
                      <a:pt x="111" y="1183"/>
                      <a:pt x="111" y="1094"/>
                    </a:cubicBezTo>
                    <a:lnTo>
                      <a:pt x="111" y="372"/>
                    </a:lnTo>
                    <a:cubicBezTo>
                      <a:pt x="111" y="309"/>
                      <a:pt x="173" y="241"/>
                      <a:pt x="262" y="220"/>
                    </a:cubicBezTo>
                    <a:lnTo>
                      <a:pt x="828" y="110"/>
                    </a:lnTo>
                    <a:cubicBezTo>
                      <a:pt x="835" y="106"/>
                      <a:pt x="842" y="105"/>
                      <a:pt x="850" y="105"/>
                    </a:cubicBezTo>
                    <a:close/>
                    <a:moveTo>
                      <a:pt x="847" y="0"/>
                    </a:moveTo>
                    <a:cubicBezTo>
                      <a:pt x="833" y="0"/>
                      <a:pt x="820" y="2"/>
                      <a:pt x="807" y="5"/>
                    </a:cubicBezTo>
                    <a:lnTo>
                      <a:pt x="241" y="110"/>
                    </a:lnTo>
                    <a:cubicBezTo>
                      <a:pt x="111" y="136"/>
                      <a:pt x="1" y="241"/>
                      <a:pt x="1" y="372"/>
                    </a:cubicBezTo>
                    <a:lnTo>
                      <a:pt x="1" y="1094"/>
                    </a:lnTo>
                    <a:cubicBezTo>
                      <a:pt x="1" y="1246"/>
                      <a:pt x="111" y="1356"/>
                      <a:pt x="241" y="1377"/>
                    </a:cubicBezTo>
                    <a:lnTo>
                      <a:pt x="807" y="1487"/>
                    </a:lnTo>
                    <a:cubicBezTo>
                      <a:pt x="818" y="1489"/>
                      <a:pt x="829" y="1490"/>
                      <a:pt x="840" y="1490"/>
                    </a:cubicBezTo>
                    <a:cubicBezTo>
                      <a:pt x="941" y="1490"/>
                      <a:pt x="1048" y="1406"/>
                      <a:pt x="1048" y="1288"/>
                    </a:cubicBezTo>
                    <a:lnTo>
                      <a:pt x="1048" y="199"/>
                    </a:lnTo>
                    <a:cubicBezTo>
                      <a:pt x="1048" y="83"/>
                      <a:pt x="946" y="0"/>
                      <a:pt x="8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6507517" y="1513484"/>
                <a:ext cx="124511" cy="120083"/>
              </a:xfrm>
              <a:custGeom>
                <a:avLst/>
                <a:gdLst/>
                <a:ahLst/>
                <a:cxnLst/>
                <a:rect l="l" t="t" r="r" b="b"/>
                <a:pathLst>
                  <a:path w="1462" h="1410" extrusionOk="0">
                    <a:moveTo>
                      <a:pt x="758" y="1"/>
                    </a:moveTo>
                    <a:cubicBezTo>
                      <a:pt x="697" y="1"/>
                      <a:pt x="638" y="22"/>
                      <a:pt x="587" y="74"/>
                    </a:cubicBezTo>
                    <a:lnTo>
                      <a:pt x="84" y="577"/>
                    </a:lnTo>
                    <a:cubicBezTo>
                      <a:pt x="21" y="639"/>
                      <a:pt x="0" y="770"/>
                      <a:pt x="63" y="859"/>
                    </a:cubicBezTo>
                    <a:lnTo>
                      <a:pt x="393" y="1341"/>
                    </a:lnTo>
                    <a:lnTo>
                      <a:pt x="393" y="1362"/>
                    </a:lnTo>
                    <a:cubicBezTo>
                      <a:pt x="424" y="1394"/>
                      <a:pt x="468" y="1409"/>
                      <a:pt x="508" y="1409"/>
                    </a:cubicBezTo>
                    <a:cubicBezTo>
                      <a:pt x="549" y="1409"/>
                      <a:pt x="587" y="1394"/>
                      <a:pt x="608" y="1362"/>
                    </a:cubicBezTo>
                    <a:lnTo>
                      <a:pt x="1393" y="598"/>
                    </a:lnTo>
                    <a:lnTo>
                      <a:pt x="1393" y="577"/>
                    </a:lnTo>
                    <a:cubicBezTo>
                      <a:pt x="1461" y="509"/>
                      <a:pt x="1440" y="404"/>
                      <a:pt x="1351" y="357"/>
                    </a:cubicBezTo>
                    <a:lnTo>
                      <a:pt x="896" y="32"/>
                    </a:lnTo>
                    <a:cubicBezTo>
                      <a:pt x="849" y="12"/>
                      <a:pt x="803" y="1"/>
                      <a:pt x="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6501726" y="1508545"/>
                <a:ext cx="135668" cy="129280"/>
              </a:xfrm>
              <a:custGeom>
                <a:avLst/>
                <a:gdLst/>
                <a:ahLst/>
                <a:cxnLst/>
                <a:rect l="l" t="t" r="r" b="b"/>
                <a:pathLst>
                  <a:path w="1593" h="1518" extrusionOk="0">
                    <a:moveTo>
                      <a:pt x="836" y="109"/>
                    </a:moveTo>
                    <a:cubicBezTo>
                      <a:pt x="865" y="109"/>
                      <a:pt x="893" y="116"/>
                      <a:pt x="917" y="132"/>
                    </a:cubicBezTo>
                    <a:lnTo>
                      <a:pt x="1398" y="462"/>
                    </a:lnTo>
                    <a:cubicBezTo>
                      <a:pt x="1440" y="504"/>
                      <a:pt x="1461" y="567"/>
                      <a:pt x="1419" y="614"/>
                    </a:cubicBezTo>
                    <a:lnTo>
                      <a:pt x="655" y="1378"/>
                    </a:lnTo>
                    <a:cubicBezTo>
                      <a:pt x="636" y="1397"/>
                      <a:pt x="609" y="1407"/>
                      <a:pt x="582" y="1407"/>
                    </a:cubicBezTo>
                    <a:cubicBezTo>
                      <a:pt x="548" y="1407"/>
                      <a:pt x="515" y="1390"/>
                      <a:pt x="503" y="1352"/>
                    </a:cubicBezTo>
                    <a:lnTo>
                      <a:pt x="178" y="896"/>
                    </a:lnTo>
                    <a:cubicBezTo>
                      <a:pt x="131" y="807"/>
                      <a:pt x="131" y="724"/>
                      <a:pt x="199" y="677"/>
                    </a:cubicBezTo>
                    <a:lnTo>
                      <a:pt x="702" y="153"/>
                    </a:lnTo>
                    <a:cubicBezTo>
                      <a:pt x="741" y="127"/>
                      <a:pt x="789" y="109"/>
                      <a:pt x="836" y="109"/>
                    </a:cubicBezTo>
                    <a:close/>
                    <a:moveTo>
                      <a:pt x="828" y="0"/>
                    </a:moveTo>
                    <a:cubicBezTo>
                      <a:pt x="756" y="0"/>
                      <a:pt x="684" y="27"/>
                      <a:pt x="634" y="90"/>
                    </a:cubicBezTo>
                    <a:lnTo>
                      <a:pt x="131" y="567"/>
                    </a:lnTo>
                    <a:lnTo>
                      <a:pt x="110" y="593"/>
                    </a:lnTo>
                    <a:cubicBezTo>
                      <a:pt x="21" y="677"/>
                      <a:pt x="0" y="828"/>
                      <a:pt x="89" y="938"/>
                    </a:cubicBezTo>
                    <a:lnTo>
                      <a:pt x="393" y="1420"/>
                    </a:lnTo>
                    <a:cubicBezTo>
                      <a:pt x="444" y="1484"/>
                      <a:pt x="517" y="1518"/>
                      <a:pt x="586" y="1518"/>
                    </a:cubicBezTo>
                    <a:cubicBezTo>
                      <a:pt x="637" y="1518"/>
                      <a:pt x="685" y="1500"/>
                      <a:pt x="723" y="1462"/>
                    </a:cubicBezTo>
                    <a:lnTo>
                      <a:pt x="1487" y="697"/>
                    </a:lnTo>
                    <a:cubicBezTo>
                      <a:pt x="1592" y="593"/>
                      <a:pt x="1571" y="436"/>
                      <a:pt x="1461" y="373"/>
                    </a:cubicBezTo>
                    <a:lnTo>
                      <a:pt x="985" y="43"/>
                    </a:lnTo>
                    <a:cubicBezTo>
                      <a:pt x="937" y="16"/>
                      <a:pt x="882" y="0"/>
                      <a:pt x="82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6516885" y="1519701"/>
                <a:ext cx="425570" cy="425570"/>
              </a:xfrm>
              <a:custGeom>
                <a:avLst/>
                <a:gdLst/>
                <a:ahLst/>
                <a:cxnLst/>
                <a:rect l="l" t="t" r="r" b="b"/>
                <a:pathLst>
                  <a:path w="4997" h="4997" extrusionOk="0">
                    <a:moveTo>
                      <a:pt x="2509" y="1179"/>
                    </a:moveTo>
                    <a:cubicBezTo>
                      <a:pt x="3226" y="1179"/>
                      <a:pt x="3818" y="1771"/>
                      <a:pt x="3818" y="2488"/>
                    </a:cubicBezTo>
                    <a:cubicBezTo>
                      <a:pt x="3818" y="3232"/>
                      <a:pt x="3226" y="3819"/>
                      <a:pt x="2509" y="3819"/>
                    </a:cubicBezTo>
                    <a:cubicBezTo>
                      <a:pt x="1765" y="3819"/>
                      <a:pt x="1178" y="3232"/>
                      <a:pt x="1178" y="2488"/>
                    </a:cubicBezTo>
                    <a:cubicBezTo>
                      <a:pt x="1178" y="1771"/>
                      <a:pt x="1765" y="1179"/>
                      <a:pt x="2509" y="1179"/>
                    </a:cubicBezTo>
                    <a:close/>
                    <a:moveTo>
                      <a:pt x="2509" y="1"/>
                    </a:moveTo>
                    <a:cubicBezTo>
                      <a:pt x="1110" y="1"/>
                      <a:pt x="0" y="1116"/>
                      <a:pt x="0" y="2488"/>
                    </a:cubicBezTo>
                    <a:cubicBezTo>
                      <a:pt x="0" y="3887"/>
                      <a:pt x="1110" y="4997"/>
                      <a:pt x="2509" y="4997"/>
                    </a:cubicBezTo>
                    <a:cubicBezTo>
                      <a:pt x="3881" y="4997"/>
                      <a:pt x="4996" y="3887"/>
                      <a:pt x="4996" y="2488"/>
                    </a:cubicBezTo>
                    <a:cubicBezTo>
                      <a:pt x="4996" y="1116"/>
                      <a:pt x="3881"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6511094" y="1514421"/>
                <a:ext cx="436641" cy="436641"/>
              </a:xfrm>
              <a:custGeom>
                <a:avLst/>
                <a:gdLst/>
                <a:ahLst/>
                <a:cxnLst/>
                <a:rect l="l" t="t" r="r" b="b"/>
                <a:pathLst>
                  <a:path w="5127" h="5127" extrusionOk="0">
                    <a:moveTo>
                      <a:pt x="2577" y="1309"/>
                    </a:moveTo>
                    <a:cubicBezTo>
                      <a:pt x="3252" y="1309"/>
                      <a:pt x="3818" y="1875"/>
                      <a:pt x="3818" y="2550"/>
                    </a:cubicBezTo>
                    <a:cubicBezTo>
                      <a:pt x="3818" y="3247"/>
                      <a:pt x="3252" y="3818"/>
                      <a:pt x="2577" y="3818"/>
                    </a:cubicBezTo>
                    <a:cubicBezTo>
                      <a:pt x="1875" y="3818"/>
                      <a:pt x="1309" y="3247"/>
                      <a:pt x="1309" y="2550"/>
                    </a:cubicBezTo>
                    <a:cubicBezTo>
                      <a:pt x="1309" y="1875"/>
                      <a:pt x="1875" y="1309"/>
                      <a:pt x="2577" y="1309"/>
                    </a:cubicBezTo>
                    <a:close/>
                    <a:moveTo>
                      <a:pt x="2577" y="1199"/>
                    </a:moveTo>
                    <a:cubicBezTo>
                      <a:pt x="1812" y="1199"/>
                      <a:pt x="1199" y="1807"/>
                      <a:pt x="1199" y="2550"/>
                    </a:cubicBezTo>
                    <a:cubicBezTo>
                      <a:pt x="1199" y="3315"/>
                      <a:pt x="1812" y="3928"/>
                      <a:pt x="2577" y="3928"/>
                    </a:cubicBezTo>
                    <a:cubicBezTo>
                      <a:pt x="3315" y="3928"/>
                      <a:pt x="3928" y="3315"/>
                      <a:pt x="3928" y="2550"/>
                    </a:cubicBezTo>
                    <a:cubicBezTo>
                      <a:pt x="3928" y="1807"/>
                      <a:pt x="3315" y="1199"/>
                      <a:pt x="2577" y="1199"/>
                    </a:cubicBezTo>
                    <a:close/>
                    <a:moveTo>
                      <a:pt x="2577" y="105"/>
                    </a:moveTo>
                    <a:cubicBezTo>
                      <a:pt x="3928" y="105"/>
                      <a:pt x="5017" y="1199"/>
                      <a:pt x="5017" y="2550"/>
                    </a:cubicBezTo>
                    <a:cubicBezTo>
                      <a:pt x="5017" y="3902"/>
                      <a:pt x="3928" y="5017"/>
                      <a:pt x="2577" y="5017"/>
                    </a:cubicBezTo>
                    <a:cubicBezTo>
                      <a:pt x="1220" y="5017"/>
                      <a:pt x="110" y="3902"/>
                      <a:pt x="110" y="2550"/>
                    </a:cubicBezTo>
                    <a:cubicBezTo>
                      <a:pt x="110" y="1199"/>
                      <a:pt x="1220" y="105"/>
                      <a:pt x="2577" y="105"/>
                    </a:cubicBezTo>
                    <a:close/>
                    <a:moveTo>
                      <a:pt x="2577" y="0"/>
                    </a:moveTo>
                    <a:cubicBezTo>
                      <a:pt x="1157" y="0"/>
                      <a:pt x="0" y="1152"/>
                      <a:pt x="0" y="2550"/>
                    </a:cubicBezTo>
                    <a:cubicBezTo>
                      <a:pt x="0" y="3970"/>
                      <a:pt x="1157" y="5127"/>
                      <a:pt x="2577" y="5127"/>
                    </a:cubicBezTo>
                    <a:cubicBezTo>
                      <a:pt x="3970" y="5127"/>
                      <a:pt x="5127" y="3970"/>
                      <a:pt x="5127" y="2550"/>
                    </a:cubicBezTo>
                    <a:cubicBezTo>
                      <a:pt x="5127" y="1152"/>
                      <a:pt x="3970" y="0"/>
                      <a:pt x="257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6603836" y="1607163"/>
                <a:ext cx="251152" cy="250726"/>
              </a:xfrm>
              <a:custGeom>
                <a:avLst/>
                <a:gdLst/>
                <a:ahLst/>
                <a:cxnLst/>
                <a:rect l="l" t="t" r="r" b="b"/>
                <a:pathLst>
                  <a:path w="2949" h="2944" extrusionOk="0">
                    <a:moveTo>
                      <a:pt x="1488" y="152"/>
                    </a:moveTo>
                    <a:cubicBezTo>
                      <a:pt x="2205" y="152"/>
                      <a:pt x="2797" y="744"/>
                      <a:pt x="2797" y="1461"/>
                    </a:cubicBezTo>
                    <a:cubicBezTo>
                      <a:pt x="2797" y="2205"/>
                      <a:pt x="2205" y="2792"/>
                      <a:pt x="1488" y="2792"/>
                    </a:cubicBezTo>
                    <a:cubicBezTo>
                      <a:pt x="744" y="2792"/>
                      <a:pt x="157" y="2205"/>
                      <a:pt x="157" y="1461"/>
                    </a:cubicBezTo>
                    <a:cubicBezTo>
                      <a:pt x="157" y="744"/>
                      <a:pt x="744" y="152"/>
                      <a:pt x="1488" y="152"/>
                    </a:cubicBezTo>
                    <a:close/>
                    <a:moveTo>
                      <a:pt x="1488" y="0"/>
                    </a:moveTo>
                    <a:cubicBezTo>
                      <a:pt x="655" y="0"/>
                      <a:pt x="0" y="655"/>
                      <a:pt x="0" y="1461"/>
                    </a:cubicBezTo>
                    <a:cubicBezTo>
                      <a:pt x="0" y="2289"/>
                      <a:pt x="655" y="2943"/>
                      <a:pt x="1488" y="2943"/>
                    </a:cubicBezTo>
                    <a:cubicBezTo>
                      <a:pt x="2294" y="2943"/>
                      <a:pt x="2949" y="2289"/>
                      <a:pt x="2949" y="1461"/>
                    </a:cubicBezTo>
                    <a:cubicBezTo>
                      <a:pt x="2949" y="655"/>
                      <a:pt x="2294" y="0"/>
                      <a:pt x="1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6598683" y="1601815"/>
                <a:ext cx="261882" cy="262308"/>
              </a:xfrm>
              <a:custGeom>
                <a:avLst/>
                <a:gdLst/>
                <a:ahLst/>
                <a:cxnLst/>
                <a:rect l="l" t="t" r="r" b="b"/>
                <a:pathLst>
                  <a:path w="3075" h="3080" extrusionOk="0">
                    <a:moveTo>
                      <a:pt x="1551" y="288"/>
                    </a:moveTo>
                    <a:cubicBezTo>
                      <a:pt x="2226" y="288"/>
                      <a:pt x="2792" y="854"/>
                      <a:pt x="2792" y="1529"/>
                    </a:cubicBezTo>
                    <a:cubicBezTo>
                      <a:pt x="2792" y="2226"/>
                      <a:pt x="2226" y="2797"/>
                      <a:pt x="1551" y="2797"/>
                    </a:cubicBezTo>
                    <a:cubicBezTo>
                      <a:pt x="849" y="2797"/>
                      <a:pt x="283" y="2226"/>
                      <a:pt x="283" y="1529"/>
                    </a:cubicBezTo>
                    <a:cubicBezTo>
                      <a:pt x="283" y="854"/>
                      <a:pt x="849" y="288"/>
                      <a:pt x="1551" y="288"/>
                    </a:cubicBezTo>
                    <a:close/>
                    <a:moveTo>
                      <a:pt x="1551" y="178"/>
                    </a:moveTo>
                    <a:cubicBezTo>
                      <a:pt x="786" y="178"/>
                      <a:pt x="173" y="786"/>
                      <a:pt x="173" y="1529"/>
                    </a:cubicBezTo>
                    <a:cubicBezTo>
                      <a:pt x="173" y="2294"/>
                      <a:pt x="786" y="2907"/>
                      <a:pt x="1551" y="2907"/>
                    </a:cubicBezTo>
                    <a:cubicBezTo>
                      <a:pt x="2289" y="2907"/>
                      <a:pt x="2902" y="2294"/>
                      <a:pt x="2902" y="1529"/>
                    </a:cubicBezTo>
                    <a:cubicBezTo>
                      <a:pt x="2902" y="786"/>
                      <a:pt x="2289" y="178"/>
                      <a:pt x="1551" y="178"/>
                    </a:cubicBezTo>
                    <a:close/>
                    <a:moveTo>
                      <a:pt x="1551" y="110"/>
                    </a:moveTo>
                    <a:cubicBezTo>
                      <a:pt x="2336" y="110"/>
                      <a:pt x="2970" y="744"/>
                      <a:pt x="2970" y="1529"/>
                    </a:cubicBezTo>
                    <a:cubicBezTo>
                      <a:pt x="2970" y="2336"/>
                      <a:pt x="2336" y="2970"/>
                      <a:pt x="1551" y="2970"/>
                    </a:cubicBezTo>
                    <a:cubicBezTo>
                      <a:pt x="765" y="2970"/>
                      <a:pt x="110" y="2336"/>
                      <a:pt x="110" y="1529"/>
                    </a:cubicBezTo>
                    <a:cubicBezTo>
                      <a:pt x="110" y="744"/>
                      <a:pt x="765" y="110"/>
                      <a:pt x="1551" y="110"/>
                    </a:cubicBezTo>
                    <a:close/>
                    <a:moveTo>
                      <a:pt x="1551" y="0"/>
                    </a:moveTo>
                    <a:cubicBezTo>
                      <a:pt x="697" y="0"/>
                      <a:pt x="0" y="702"/>
                      <a:pt x="0" y="1529"/>
                    </a:cubicBezTo>
                    <a:cubicBezTo>
                      <a:pt x="0" y="2383"/>
                      <a:pt x="697" y="3080"/>
                      <a:pt x="1551" y="3080"/>
                    </a:cubicBezTo>
                    <a:cubicBezTo>
                      <a:pt x="2378" y="3080"/>
                      <a:pt x="3075" y="2383"/>
                      <a:pt x="3075" y="1529"/>
                    </a:cubicBezTo>
                    <a:cubicBezTo>
                      <a:pt x="3075" y="702"/>
                      <a:pt x="2378" y="0"/>
                      <a:pt x="155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536;p33">
            <a:extLst>
              <a:ext uri="{FF2B5EF4-FFF2-40B4-BE49-F238E27FC236}">
                <a16:creationId xmlns:a16="http://schemas.microsoft.com/office/drawing/2014/main" id="{B6491DED-E0C8-3751-C09F-DB7E60974238}"/>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3" name="TextBox 2">
            <a:extLst>
              <a:ext uri="{FF2B5EF4-FFF2-40B4-BE49-F238E27FC236}">
                <a16:creationId xmlns:a16="http://schemas.microsoft.com/office/drawing/2014/main" id="{5E99B9BF-03FB-468B-5B9C-34B35A629EEF}"/>
              </a:ext>
            </a:extLst>
          </p:cNvPr>
          <p:cNvSpPr txBox="1"/>
          <p:nvPr/>
        </p:nvSpPr>
        <p:spPr>
          <a:xfrm>
            <a:off x="7795260" y="338839"/>
            <a:ext cx="775389" cy="246221"/>
          </a:xfrm>
          <a:prstGeom prst="rect">
            <a:avLst/>
          </a:prstGeom>
          <a:noFill/>
        </p:spPr>
        <p:txBody>
          <a:bodyPr wrap="square" rtlCol="0">
            <a:spAutoFit/>
          </a:bodyPr>
          <a:lstStyle/>
          <a:p>
            <a:r>
              <a:rPr lang="vi-VN" sz="1000" b="1">
                <a:latin typeface="Nunito" pitchFamily="2" charset="-93"/>
              </a:rPr>
              <a:t>Page 105</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2830"/>
        <p:cNvGrpSpPr/>
        <p:nvPr/>
      </p:nvGrpSpPr>
      <p:grpSpPr>
        <a:xfrm>
          <a:off x="0" y="0"/>
          <a:ext cx="0" cy="0"/>
          <a:chOff x="0" y="0"/>
          <a:chExt cx="0" cy="0"/>
        </a:xfrm>
      </p:grpSpPr>
      <p:sp>
        <p:nvSpPr>
          <p:cNvPr id="2831" name="Google Shape;2831;p62"/>
          <p:cNvSpPr txBox="1">
            <a:spLocks noGrp="1"/>
          </p:cNvSpPr>
          <p:nvPr>
            <p:ph type="title"/>
          </p:nvPr>
        </p:nvSpPr>
        <p:spPr>
          <a:xfrm>
            <a:off x="330591" y="609989"/>
            <a:ext cx="8539089"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a:t>Thanks for watching!</a:t>
            </a:r>
            <a:endParaRPr sz="5000"/>
          </a:p>
        </p:txBody>
      </p:sp>
      <p:sp>
        <p:nvSpPr>
          <p:cNvPr id="2832" name="Google Shape;2832;p62"/>
          <p:cNvSpPr txBox="1">
            <a:spLocks noGrp="1"/>
          </p:cNvSpPr>
          <p:nvPr>
            <p:ph type="subTitle" idx="1"/>
          </p:nvPr>
        </p:nvSpPr>
        <p:spPr>
          <a:xfrm>
            <a:off x="4571875" y="1676725"/>
            <a:ext cx="3858900" cy="110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a:latin typeface="Nunito" pitchFamily="2" charset="-93"/>
              </a:rPr>
              <a:t>Nhóm thuyết trình xin gửi lời cảm ơn thầy và các bạn đã quan tâm, theo dõi, đặt câu hỏi cũng như tham gia Quiz của nhóm.</a:t>
            </a:r>
            <a:endParaRPr>
              <a:latin typeface="Nunito" pitchFamily="2" charset="-93"/>
            </a:endParaRPr>
          </a:p>
        </p:txBody>
      </p:sp>
      <p:sp>
        <p:nvSpPr>
          <p:cNvPr id="2833" name="Google Shape;2833;p62"/>
          <p:cNvSpPr txBox="1"/>
          <p:nvPr/>
        </p:nvSpPr>
        <p:spPr>
          <a:xfrm>
            <a:off x="4571875" y="4283653"/>
            <a:ext cx="38589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Inter"/>
                <a:ea typeface="Inter"/>
                <a:cs typeface="Inter"/>
                <a:sym typeface="Inter"/>
              </a:rPr>
              <a:t>Please keep this slide for attribution</a:t>
            </a:r>
            <a:endParaRPr sz="1200">
              <a:solidFill>
                <a:schemeClr val="dk1"/>
              </a:solidFill>
              <a:latin typeface="Inter"/>
              <a:ea typeface="Inter"/>
              <a:cs typeface="Inter"/>
              <a:sym typeface="Inter"/>
            </a:endParaRPr>
          </a:p>
        </p:txBody>
      </p:sp>
      <p:grpSp>
        <p:nvGrpSpPr>
          <p:cNvPr id="2834" name="Google Shape;2834;p62"/>
          <p:cNvGrpSpPr/>
          <p:nvPr/>
        </p:nvGrpSpPr>
        <p:grpSpPr>
          <a:xfrm>
            <a:off x="5753927" y="2976675"/>
            <a:ext cx="400733" cy="387661"/>
            <a:chOff x="266768" y="1721375"/>
            <a:chExt cx="397907" cy="397887"/>
          </a:xfrm>
        </p:grpSpPr>
        <p:sp>
          <p:nvSpPr>
            <p:cNvPr id="2835" name="Google Shape;2835;p6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7" name="Google Shape;2837;p62"/>
          <p:cNvGrpSpPr/>
          <p:nvPr/>
        </p:nvGrpSpPr>
        <p:grpSpPr>
          <a:xfrm>
            <a:off x="6848261" y="2976437"/>
            <a:ext cx="400712" cy="387661"/>
            <a:chOff x="1379798" y="1723250"/>
            <a:chExt cx="397887" cy="397887"/>
          </a:xfrm>
        </p:grpSpPr>
        <p:sp>
          <p:nvSpPr>
            <p:cNvPr id="2838" name="Google Shape;2838;p6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2" name="Google Shape;2842;p62"/>
          <p:cNvGrpSpPr/>
          <p:nvPr/>
        </p:nvGrpSpPr>
        <p:grpSpPr>
          <a:xfrm>
            <a:off x="6299340" y="2976437"/>
            <a:ext cx="400691" cy="387661"/>
            <a:chOff x="864491" y="1723250"/>
            <a:chExt cx="397866" cy="397887"/>
          </a:xfrm>
        </p:grpSpPr>
        <p:sp>
          <p:nvSpPr>
            <p:cNvPr id="2843" name="Google Shape;2843;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6" name="Google Shape;2846;p62"/>
          <p:cNvGrpSpPr/>
          <p:nvPr/>
        </p:nvGrpSpPr>
        <p:grpSpPr>
          <a:xfrm>
            <a:off x="1371160" y="1959971"/>
            <a:ext cx="2018914" cy="2534148"/>
            <a:chOff x="1311900" y="2073147"/>
            <a:chExt cx="2222728" cy="2764328"/>
          </a:xfrm>
        </p:grpSpPr>
        <p:sp>
          <p:nvSpPr>
            <p:cNvPr id="2847" name="Google Shape;2847;p62"/>
            <p:cNvSpPr/>
            <p:nvPr/>
          </p:nvSpPr>
          <p:spPr>
            <a:xfrm>
              <a:off x="1311900" y="4379675"/>
              <a:ext cx="2151000" cy="4578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8" name="Google Shape;2848;p62"/>
            <p:cNvGrpSpPr/>
            <p:nvPr/>
          </p:nvGrpSpPr>
          <p:grpSpPr>
            <a:xfrm>
              <a:off x="1553108" y="2073147"/>
              <a:ext cx="1981520" cy="2535354"/>
              <a:chOff x="900306" y="1128050"/>
              <a:chExt cx="3138296" cy="4015448"/>
            </a:xfrm>
          </p:grpSpPr>
          <p:sp>
            <p:nvSpPr>
              <p:cNvPr id="2849" name="Google Shape;2849;p62"/>
              <p:cNvSpPr/>
              <p:nvPr/>
            </p:nvSpPr>
            <p:spPr>
              <a:xfrm flipH="1">
                <a:off x="1939169" y="2402385"/>
                <a:ext cx="398524" cy="570418"/>
              </a:xfrm>
              <a:custGeom>
                <a:avLst/>
                <a:gdLst/>
                <a:ahLst/>
                <a:cxnLst/>
                <a:rect l="l" t="t" r="r" b="b"/>
                <a:pathLst>
                  <a:path w="2075" h="2970" extrusionOk="0">
                    <a:moveTo>
                      <a:pt x="241" y="1"/>
                    </a:moveTo>
                    <a:cubicBezTo>
                      <a:pt x="110" y="1"/>
                      <a:pt x="0" y="111"/>
                      <a:pt x="0" y="241"/>
                    </a:cubicBezTo>
                    <a:lnTo>
                      <a:pt x="0" y="2729"/>
                    </a:lnTo>
                    <a:cubicBezTo>
                      <a:pt x="0" y="2860"/>
                      <a:pt x="110" y="2970"/>
                      <a:pt x="241" y="2970"/>
                    </a:cubicBezTo>
                    <a:lnTo>
                      <a:pt x="1833" y="2970"/>
                    </a:lnTo>
                    <a:cubicBezTo>
                      <a:pt x="1964" y="2970"/>
                      <a:pt x="2074" y="2860"/>
                      <a:pt x="2074" y="2729"/>
                    </a:cubicBezTo>
                    <a:lnTo>
                      <a:pt x="2074" y="241"/>
                    </a:lnTo>
                    <a:cubicBezTo>
                      <a:pt x="2074" y="111"/>
                      <a:pt x="1964" y="1"/>
                      <a:pt x="1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2"/>
              <p:cNvSpPr/>
              <p:nvPr/>
            </p:nvSpPr>
            <p:spPr>
              <a:xfrm flipH="1">
                <a:off x="1931103" y="2389325"/>
                <a:ext cx="414658" cy="595578"/>
              </a:xfrm>
              <a:custGeom>
                <a:avLst/>
                <a:gdLst/>
                <a:ahLst/>
                <a:cxnLst/>
                <a:rect l="l" t="t" r="r" b="b"/>
                <a:pathLst>
                  <a:path w="2159" h="3101" extrusionOk="0">
                    <a:moveTo>
                      <a:pt x="1875" y="131"/>
                    </a:moveTo>
                    <a:cubicBezTo>
                      <a:pt x="1964" y="131"/>
                      <a:pt x="2053" y="220"/>
                      <a:pt x="2053" y="309"/>
                    </a:cubicBezTo>
                    <a:lnTo>
                      <a:pt x="2053" y="2797"/>
                    </a:lnTo>
                    <a:cubicBezTo>
                      <a:pt x="2053" y="2907"/>
                      <a:pt x="1964" y="2991"/>
                      <a:pt x="1875" y="2991"/>
                    </a:cubicBezTo>
                    <a:lnTo>
                      <a:pt x="283" y="2991"/>
                    </a:lnTo>
                    <a:cubicBezTo>
                      <a:pt x="194" y="2991"/>
                      <a:pt x="110" y="2907"/>
                      <a:pt x="110" y="2797"/>
                    </a:cubicBezTo>
                    <a:lnTo>
                      <a:pt x="110" y="309"/>
                    </a:lnTo>
                    <a:cubicBezTo>
                      <a:pt x="110" y="220"/>
                      <a:pt x="194" y="131"/>
                      <a:pt x="283" y="131"/>
                    </a:cubicBezTo>
                    <a:close/>
                    <a:moveTo>
                      <a:pt x="283" y="1"/>
                    </a:moveTo>
                    <a:cubicBezTo>
                      <a:pt x="131" y="1"/>
                      <a:pt x="1" y="158"/>
                      <a:pt x="1" y="309"/>
                    </a:cubicBezTo>
                    <a:lnTo>
                      <a:pt x="1" y="2797"/>
                    </a:lnTo>
                    <a:cubicBezTo>
                      <a:pt x="1" y="2970"/>
                      <a:pt x="131" y="3101"/>
                      <a:pt x="283" y="3101"/>
                    </a:cubicBezTo>
                    <a:lnTo>
                      <a:pt x="1875" y="3101"/>
                    </a:lnTo>
                    <a:cubicBezTo>
                      <a:pt x="2027" y="3101"/>
                      <a:pt x="2158" y="2970"/>
                      <a:pt x="2158" y="2797"/>
                    </a:cubicBezTo>
                    <a:lnTo>
                      <a:pt x="2158" y="309"/>
                    </a:lnTo>
                    <a:cubicBezTo>
                      <a:pt x="2158" y="158"/>
                      <a:pt x="2027" y="1"/>
                      <a:pt x="18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2"/>
              <p:cNvSpPr/>
              <p:nvPr/>
            </p:nvSpPr>
            <p:spPr>
              <a:xfrm flipH="1">
                <a:off x="2215740" y="4623204"/>
                <a:ext cx="394491" cy="431751"/>
              </a:xfrm>
              <a:custGeom>
                <a:avLst/>
                <a:gdLst/>
                <a:ahLst/>
                <a:cxnLst/>
                <a:rect l="l" t="t" r="r" b="b"/>
                <a:pathLst>
                  <a:path w="2054" h="2248" extrusionOk="0">
                    <a:moveTo>
                      <a:pt x="0" y="1"/>
                    </a:moveTo>
                    <a:lnTo>
                      <a:pt x="0" y="2247"/>
                    </a:lnTo>
                    <a:lnTo>
                      <a:pt x="2053" y="2247"/>
                    </a:lnTo>
                    <a:lnTo>
                      <a:pt x="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2"/>
              <p:cNvSpPr/>
              <p:nvPr/>
            </p:nvSpPr>
            <p:spPr>
              <a:xfrm flipH="1">
                <a:off x="2207865" y="4615138"/>
                <a:ext cx="410432" cy="452877"/>
              </a:xfrm>
              <a:custGeom>
                <a:avLst/>
                <a:gdLst/>
                <a:ahLst/>
                <a:cxnLst/>
                <a:rect l="l" t="t" r="r" b="b"/>
                <a:pathLst>
                  <a:path w="2137" h="2358" extrusionOk="0">
                    <a:moveTo>
                      <a:pt x="2032" y="111"/>
                    </a:moveTo>
                    <a:lnTo>
                      <a:pt x="2032" y="2226"/>
                    </a:lnTo>
                    <a:lnTo>
                      <a:pt x="110" y="2226"/>
                    </a:lnTo>
                    <a:lnTo>
                      <a:pt x="110" y="111"/>
                    </a:lnTo>
                    <a:close/>
                    <a:moveTo>
                      <a:pt x="0" y="1"/>
                    </a:moveTo>
                    <a:lnTo>
                      <a:pt x="0" y="43"/>
                    </a:lnTo>
                    <a:lnTo>
                      <a:pt x="0" y="2357"/>
                    </a:lnTo>
                    <a:lnTo>
                      <a:pt x="2137" y="2357"/>
                    </a:lnTo>
                    <a:lnTo>
                      <a:pt x="21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2"/>
              <p:cNvSpPr/>
              <p:nvPr/>
            </p:nvSpPr>
            <p:spPr>
              <a:xfrm flipH="1">
                <a:off x="1473609" y="4623204"/>
                <a:ext cx="394299" cy="431751"/>
              </a:xfrm>
              <a:custGeom>
                <a:avLst/>
                <a:gdLst/>
                <a:ahLst/>
                <a:cxnLst/>
                <a:rect l="l" t="t" r="r" b="b"/>
                <a:pathLst>
                  <a:path w="2053" h="2248" extrusionOk="0">
                    <a:moveTo>
                      <a:pt x="0" y="1"/>
                    </a:moveTo>
                    <a:lnTo>
                      <a:pt x="0" y="2247"/>
                    </a:lnTo>
                    <a:lnTo>
                      <a:pt x="2053" y="2247"/>
                    </a:lnTo>
                    <a:lnTo>
                      <a:pt x="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2"/>
              <p:cNvSpPr/>
              <p:nvPr/>
            </p:nvSpPr>
            <p:spPr>
              <a:xfrm flipH="1">
                <a:off x="1465543" y="4615138"/>
                <a:ext cx="415618" cy="452877"/>
              </a:xfrm>
              <a:custGeom>
                <a:avLst/>
                <a:gdLst/>
                <a:ahLst/>
                <a:cxnLst/>
                <a:rect l="l" t="t" r="r" b="b"/>
                <a:pathLst>
                  <a:path w="2164" h="2358" extrusionOk="0">
                    <a:moveTo>
                      <a:pt x="2054" y="111"/>
                    </a:moveTo>
                    <a:lnTo>
                      <a:pt x="2054" y="2226"/>
                    </a:lnTo>
                    <a:lnTo>
                      <a:pt x="132" y="2226"/>
                    </a:lnTo>
                    <a:lnTo>
                      <a:pt x="132" y="111"/>
                    </a:lnTo>
                    <a:close/>
                    <a:moveTo>
                      <a:pt x="1" y="1"/>
                    </a:moveTo>
                    <a:lnTo>
                      <a:pt x="1" y="43"/>
                    </a:lnTo>
                    <a:lnTo>
                      <a:pt x="1" y="2357"/>
                    </a:lnTo>
                    <a:lnTo>
                      <a:pt x="2164" y="2357"/>
                    </a:lnTo>
                    <a:lnTo>
                      <a:pt x="216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2"/>
              <p:cNvSpPr/>
              <p:nvPr/>
            </p:nvSpPr>
            <p:spPr>
              <a:xfrm flipH="1">
                <a:off x="2610044" y="4623204"/>
                <a:ext cx="393531" cy="431751"/>
              </a:xfrm>
              <a:custGeom>
                <a:avLst/>
                <a:gdLst/>
                <a:ahLst/>
                <a:cxnLst/>
                <a:rect l="l" t="t" r="r" b="b"/>
                <a:pathLst>
                  <a:path w="2049" h="2248" extrusionOk="0">
                    <a:moveTo>
                      <a:pt x="1" y="1"/>
                    </a:moveTo>
                    <a:lnTo>
                      <a:pt x="1" y="2247"/>
                    </a:lnTo>
                    <a:lnTo>
                      <a:pt x="2048" y="2247"/>
                    </a:lnTo>
                    <a:lnTo>
                      <a:pt x="20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2"/>
              <p:cNvSpPr/>
              <p:nvPr/>
            </p:nvSpPr>
            <p:spPr>
              <a:xfrm flipH="1">
                <a:off x="2596984" y="4615138"/>
                <a:ext cx="415618" cy="452877"/>
              </a:xfrm>
              <a:custGeom>
                <a:avLst/>
                <a:gdLst/>
                <a:ahLst/>
                <a:cxnLst/>
                <a:rect l="l" t="t" r="r" b="b"/>
                <a:pathLst>
                  <a:path w="2164" h="2358" extrusionOk="0">
                    <a:moveTo>
                      <a:pt x="2032" y="111"/>
                    </a:moveTo>
                    <a:lnTo>
                      <a:pt x="2032" y="2226"/>
                    </a:lnTo>
                    <a:lnTo>
                      <a:pt x="110" y="2226"/>
                    </a:lnTo>
                    <a:lnTo>
                      <a:pt x="110" y="111"/>
                    </a:lnTo>
                    <a:close/>
                    <a:moveTo>
                      <a:pt x="0" y="1"/>
                    </a:moveTo>
                    <a:lnTo>
                      <a:pt x="0" y="43"/>
                    </a:lnTo>
                    <a:lnTo>
                      <a:pt x="0" y="2357"/>
                    </a:lnTo>
                    <a:lnTo>
                      <a:pt x="2163" y="2357"/>
                    </a:lnTo>
                    <a:lnTo>
                      <a:pt x="216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2"/>
              <p:cNvSpPr/>
              <p:nvPr/>
            </p:nvSpPr>
            <p:spPr>
              <a:xfrm flipH="1">
                <a:off x="1867722" y="4623204"/>
                <a:ext cx="394491" cy="431751"/>
              </a:xfrm>
              <a:custGeom>
                <a:avLst/>
                <a:gdLst/>
                <a:ahLst/>
                <a:cxnLst/>
                <a:rect l="l" t="t" r="r" b="b"/>
                <a:pathLst>
                  <a:path w="2054" h="2248" extrusionOk="0">
                    <a:moveTo>
                      <a:pt x="0" y="1"/>
                    </a:moveTo>
                    <a:lnTo>
                      <a:pt x="0" y="2247"/>
                    </a:lnTo>
                    <a:lnTo>
                      <a:pt x="2053" y="2247"/>
                    </a:lnTo>
                    <a:lnTo>
                      <a:pt x="20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2"/>
              <p:cNvSpPr/>
              <p:nvPr/>
            </p:nvSpPr>
            <p:spPr>
              <a:xfrm flipH="1">
                <a:off x="1859847" y="4615138"/>
                <a:ext cx="410432" cy="452877"/>
              </a:xfrm>
              <a:custGeom>
                <a:avLst/>
                <a:gdLst/>
                <a:ahLst/>
                <a:cxnLst/>
                <a:rect l="l" t="t" r="r" b="b"/>
                <a:pathLst>
                  <a:path w="2137" h="2358" extrusionOk="0">
                    <a:moveTo>
                      <a:pt x="2027" y="111"/>
                    </a:moveTo>
                    <a:lnTo>
                      <a:pt x="2027" y="2226"/>
                    </a:lnTo>
                    <a:lnTo>
                      <a:pt x="110" y="2226"/>
                    </a:lnTo>
                    <a:lnTo>
                      <a:pt x="110" y="111"/>
                    </a:lnTo>
                    <a:close/>
                    <a:moveTo>
                      <a:pt x="0" y="1"/>
                    </a:moveTo>
                    <a:lnTo>
                      <a:pt x="0" y="43"/>
                    </a:lnTo>
                    <a:lnTo>
                      <a:pt x="0" y="2357"/>
                    </a:lnTo>
                    <a:lnTo>
                      <a:pt x="2137" y="2357"/>
                    </a:lnTo>
                    <a:lnTo>
                      <a:pt x="21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2"/>
              <p:cNvSpPr/>
              <p:nvPr/>
            </p:nvSpPr>
            <p:spPr>
              <a:xfrm flipH="1">
                <a:off x="2194615" y="4916868"/>
                <a:ext cx="553517" cy="213571"/>
              </a:xfrm>
              <a:custGeom>
                <a:avLst/>
                <a:gdLst/>
                <a:ahLst/>
                <a:cxnLst/>
                <a:rect l="l" t="t" r="r" b="b"/>
                <a:pathLst>
                  <a:path w="2882" h="1112" extrusionOk="0">
                    <a:moveTo>
                      <a:pt x="1" y="1"/>
                    </a:moveTo>
                    <a:lnTo>
                      <a:pt x="1" y="1111"/>
                    </a:lnTo>
                    <a:lnTo>
                      <a:pt x="2881" y="1111"/>
                    </a:lnTo>
                    <a:lnTo>
                      <a:pt x="2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2"/>
              <p:cNvSpPr/>
              <p:nvPr/>
            </p:nvSpPr>
            <p:spPr>
              <a:xfrm flipH="1">
                <a:off x="2182707" y="4903808"/>
                <a:ext cx="578485" cy="239691"/>
              </a:xfrm>
              <a:custGeom>
                <a:avLst/>
                <a:gdLst/>
                <a:ahLst/>
                <a:cxnLst/>
                <a:rect l="l" t="t" r="r" b="b"/>
                <a:pathLst>
                  <a:path w="3012" h="1248" extrusionOk="0">
                    <a:moveTo>
                      <a:pt x="2881" y="111"/>
                    </a:moveTo>
                    <a:lnTo>
                      <a:pt x="2881" y="1137"/>
                    </a:lnTo>
                    <a:lnTo>
                      <a:pt x="111" y="1137"/>
                    </a:lnTo>
                    <a:lnTo>
                      <a:pt x="111" y="111"/>
                    </a:lnTo>
                    <a:close/>
                    <a:moveTo>
                      <a:pt x="1" y="1"/>
                    </a:moveTo>
                    <a:lnTo>
                      <a:pt x="1" y="69"/>
                    </a:lnTo>
                    <a:lnTo>
                      <a:pt x="1"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2"/>
              <p:cNvSpPr/>
              <p:nvPr/>
            </p:nvSpPr>
            <p:spPr>
              <a:xfrm flipH="1">
                <a:off x="1453445" y="4916868"/>
                <a:ext cx="553325" cy="213571"/>
              </a:xfrm>
              <a:custGeom>
                <a:avLst/>
                <a:gdLst/>
                <a:ahLst/>
                <a:cxnLst/>
                <a:rect l="l" t="t" r="r" b="b"/>
                <a:pathLst>
                  <a:path w="2881" h="1112" extrusionOk="0">
                    <a:moveTo>
                      <a:pt x="0" y="1"/>
                    </a:moveTo>
                    <a:lnTo>
                      <a:pt x="0" y="1111"/>
                    </a:lnTo>
                    <a:lnTo>
                      <a:pt x="2881" y="1111"/>
                    </a:lnTo>
                    <a:lnTo>
                      <a:pt x="28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2"/>
              <p:cNvSpPr/>
              <p:nvPr/>
            </p:nvSpPr>
            <p:spPr>
              <a:xfrm flipH="1">
                <a:off x="1440385" y="4903808"/>
                <a:ext cx="578485" cy="239691"/>
              </a:xfrm>
              <a:custGeom>
                <a:avLst/>
                <a:gdLst/>
                <a:ahLst/>
                <a:cxnLst/>
                <a:rect l="l" t="t" r="r" b="b"/>
                <a:pathLst>
                  <a:path w="3012" h="1248" extrusionOk="0">
                    <a:moveTo>
                      <a:pt x="2881" y="111"/>
                    </a:moveTo>
                    <a:lnTo>
                      <a:pt x="2881" y="1137"/>
                    </a:lnTo>
                    <a:lnTo>
                      <a:pt x="110" y="1137"/>
                    </a:lnTo>
                    <a:lnTo>
                      <a:pt x="110" y="111"/>
                    </a:lnTo>
                    <a:close/>
                    <a:moveTo>
                      <a:pt x="0" y="1"/>
                    </a:moveTo>
                    <a:lnTo>
                      <a:pt x="0" y="69"/>
                    </a:lnTo>
                    <a:lnTo>
                      <a:pt x="0"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2"/>
              <p:cNvSpPr/>
              <p:nvPr/>
            </p:nvSpPr>
            <p:spPr>
              <a:xfrm flipH="1">
                <a:off x="1377979" y="1137077"/>
                <a:ext cx="1571243" cy="1349029"/>
              </a:xfrm>
              <a:custGeom>
                <a:avLst/>
                <a:gdLst/>
                <a:ahLst/>
                <a:cxnLst/>
                <a:rect l="l" t="t" r="r" b="b"/>
                <a:pathLst>
                  <a:path w="8181" h="7024" extrusionOk="0">
                    <a:moveTo>
                      <a:pt x="2289" y="1"/>
                    </a:moveTo>
                    <a:cubicBezTo>
                      <a:pt x="1027" y="1"/>
                      <a:pt x="0" y="1022"/>
                      <a:pt x="0" y="2310"/>
                    </a:cubicBezTo>
                    <a:lnTo>
                      <a:pt x="0" y="4714"/>
                    </a:lnTo>
                    <a:cubicBezTo>
                      <a:pt x="0" y="5976"/>
                      <a:pt x="1027" y="7023"/>
                      <a:pt x="2289" y="7023"/>
                    </a:cubicBezTo>
                    <a:lnTo>
                      <a:pt x="5871" y="7023"/>
                    </a:lnTo>
                    <a:cubicBezTo>
                      <a:pt x="7159" y="7023"/>
                      <a:pt x="8180" y="5976"/>
                      <a:pt x="8180" y="4714"/>
                    </a:cubicBezTo>
                    <a:lnTo>
                      <a:pt x="8180" y="2310"/>
                    </a:lnTo>
                    <a:cubicBezTo>
                      <a:pt x="8180" y="1022"/>
                      <a:pt x="7159" y="1"/>
                      <a:pt x="58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2"/>
              <p:cNvSpPr/>
              <p:nvPr/>
            </p:nvSpPr>
            <p:spPr>
              <a:xfrm flipH="1">
                <a:off x="1368952" y="1128050"/>
                <a:ext cx="1593330" cy="1367083"/>
              </a:xfrm>
              <a:custGeom>
                <a:avLst/>
                <a:gdLst/>
                <a:ahLst/>
                <a:cxnLst/>
                <a:rect l="l" t="t" r="r" b="b"/>
                <a:pathLst>
                  <a:path w="8296" h="7118" extrusionOk="0">
                    <a:moveTo>
                      <a:pt x="5939" y="110"/>
                    </a:moveTo>
                    <a:cubicBezTo>
                      <a:pt x="7180" y="110"/>
                      <a:pt x="8186" y="1116"/>
                      <a:pt x="8186" y="2357"/>
                    </a:cubicBezTo>
                    <a:lnTo>
                      <a:pt x="8186" y="4761"/>
                    </a:lnTo>
                    <a:cubicBezTo>
                      <a:pt x="8186" y="6002"/>
                      <a:pt x="7180" y="7007"/>
                      <a:pt x="5939" y="7007"/>
                    </a:cubicBezTo>
                    <a:lnTo>
                      <a:pt x="2357" y="7007"/>
                    </a:lnTo>
                    <a:cubicBezTo>
                      <a:pt x="1116" y="7007"/>
                      <a:pt x="110" y="6002"/>
                      <a:pt x="110" y="4761"/>
                    </a:cubicBezTo>
                    <a:lnTo>
                      <a:pt x="110" y="2357"/>
                    </a:lnTo>
                    <a:cubicBezTo>
                      <a:pt x="110" y="1116"/>
                      <a:pt x="1116" y="110"/>
                      <a:pt x="2357" y="110"/>
                    </a:cubicBezTo>
                    <a:close/>
                    <a:moveTo>
                      <a:pt x="2357" y="0"/>
                    </a:moveTo>
                    <a:cubicBezTo>
                      <a:pt x="1048" y="0"/>
                      <a:pt x="0" y="1048"/>
                      <a:pt x="0" y="2357"/>
                    </a:cubicBezTo>
                    <a:lnTo>
                      <a:pt x="0" y="4761"/>
                    </a:lnTo>
                    <a:cubicBezTo>
                      <a:pt x="0" y="6070"/>
                      <a:pt x="1048" y="7117"/>
                      <a:pt x="2357" y="7117"/>
                    </a:cubicBezTo>
                    <a:lnTo>
                      <a:pt x="5939" y="7117"/>
                    </a:lnTo>
                    <a:cubicBezTo>
                      <a:pt x="7248" y="7117"/>
                      <a:pt x="8296" y="6070"/>
                      <a:pt x="8296" y="4761"/>
                    </a:cubicBezTo>
                    <a:lnTo>
                      <a:pt x="8296" y="2357"/>
                    </a:lnTo>
                    <a:cubicBezTo>
                      <a:pt x="8296" y="1048"/>
                      <a:pt x="7248" y="0"/>
                      <a:pt x="593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2"/>
              <p:cNvSpPr/>
              <p:nvPr/>
            </p:nvSpPr>
            <p:spPr>
              <a:xfrm flipH="1">
                <a:off x="1813569" y="1450907"/>
                <a:ext cx="1023104" cy="1035203"/>
              </a:xfrm>
              <a:custGeom>
                <a:avLst/>
                <a:gdLst/>
                <a:ahLst/>
                <a:cxnLst/>
                <a:rect l="l" t="t" r="r" b="b"/>
                <a:pathLst>
                  <a:path w="5327" h="5390" extrusionOk="0">
                    <a:moveTo>
                      <a:pt x="786" y="0"/>
                    </a:moveTo>
                    <a:cubicBezTo>
                      <a:pt x="352" y="0"/>
                      <a:pt x="1" y="351"/>
                      <a:pt x="1" y="786"/>
                    </a:cubicBezTo>
                    <a:lnTo>
                      <a:pt x="1" y="4625"/>
                    </a:lnTo>
                    <a:cubicBezTo>
                      <a:pt x="441" y="5086"/>
                      <a:pt x="1027" y="5389"/>
                      <a:pt x="1703" y="5389"/>
                    </a:cubicBezTo>
                    <a:lnTo>
                      <a:pt x="5327" y="5389"/>
                    </a:lnTo>
                    <a:lnTo>
                      <a:pt x="5327" y="786"/>
                    </a:lnTo>
                    <a:cubicBezTo>
                      <a:pt x="5327" y="351"/>
                      <a:pt x="4976" y="0"/>
                      <a:pt x="45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2"/>
              <p:cNvSpPr/>
              <p:nvPr/>
            </p:nvSpPr>
            <p:spPr>
              <a:xfrm flipH="1">
                <a:off x="1800509" y="1442841"/>
                <a:ext cx="1044038" cy="1052297"/>
              </a:xfrm>
              <a:custGeom>
                <a:avLst/>
                <a:gdLst/>
                <a:ahLst/>
                <a:cxnLst/>
                <a:rect l="l" t="t" r="r" b="b"/>
                <a:pathLst>
                  <a:path w="5436" h="5479" extrusionOk="0">
                    <a:moveTo>
                      <a:pt x="4582" y="111"/>
                    </a:moveTo>
                    <a:cubicBezTo>
                      <a:pt x="4996" y="111"/>
                      <a:pt x="5305" y="435"/>
                      <a:pt x="5305" y="828"/>
                    </a:cubicBezTo>
                    <a:lnTo>
                      <a:pt x="5305" y="5368"/>
                    </a:lnTo>
                    <a:lnTo>
                      <a:pt x="1744" y="5368"/>
                    </a:lnTo>
                    <a:cubicBezTo>
                      <a:pt x="1089" y="5368"/>
                      <a:pt x="524" y="5086"/>
                      <a:pt x="110" y="4646"/>
                    </a:cubicBezTo>
                    <a:lnTo>
                      <a:pt x="110" y="828"/>
                    </a:lnTo>
                    <a:cubicBezTo>
                      <a:pt x="110" y="435"/>
                      <a:pt x="435" y="111"/>
                      <a:pt x="827" y="111"/>
                    </a:cubicBezTo>
                    <a:close/>
                    <a:moveTo>
                      <a:pt x="827" y="1"/>
                    </a:moveTo>
                    <a:cubicBezTo>
                      <a:pt x="372" y="1"/>
                      <a:pt x="0" y="372"/>
                      <a:pt x="0" y="828"/>
                    </a:cubicBezTo>
                    <a:lnTo>
                      <a:pt x="0" y="4693"/>
                    </a:lnTo>
                    <a:lnTo>
                      <a:pt x="0" y="4714"/>
                    </a:lnTo>
                    <a:cubicBezTo>
                      <a:pt x="435" y="5190"/>
                      <a:pt x="1047" y="5478"/>
                      <a:pt x="1744" y="5478"/>
                    </a:cubicBezTo>
                    <a:lnTo>
                      <a:pt x="5436" y="5478"/>
                    </a:lnTo>
                    <a:lnTo>
                      <a:pt x="5436" y="828"/>
                    </a:lnTo>
                    <a:cubicBezTo>
                      <a:pt x="5436" y="372"/>
                      <a:pt x="5043" y="1"/>
                      <a:pt x="458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2"/>
              <p:cNvSpPr/>
              <p:nvPr/>
            </p:nvSpPr>
            <p:spPr>
              <a:xfrm flipH="1">
                <a:off x="2651333" y="1589768"/>
                <a:ext cx="88732" cy="150959"/>
              </a:xfrm>
              <a:custGeom>
                <a:avLst/>
                <a:gdLst/>
                <a:ahLst/>
                <a:cxnLst/>
                <a:rect l="l" t="t" r="r" b="b"/>
                <a:pathLst>
                  <a:path w="462" h="786" extrusionOk="0">
                    <a:moveTo>
                      <a:pt x="242" y="0"/>
                    </a:moveTo>
                    <a:cubicBezTo>
                      <a:pt x="111" y="0"/>
                      <a:pt x="1" y="173"/>
                      <a:pt x="1" y="393"/>
                    </a:cubicBezTo>
                    <a:cubicBezTo>
                      <a:pt x="1" y="608"/>
                      <a:pt x="111" y="786"/>
                      <a:pt x="242" y="786"/>
                    </a:cubicBezTo>
                    <a:cubicBezTo>
                      <a:pt x="352" y="786"/>
                      <a:pt x="461" y="608"/>
                      <a:pt x="461" y="393"/>
                    </a:cubicBezTo>
                    <a:cubicBezTo>
                      <a:pt x="461" y="173"/>
                      <a:pt x="352"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2"/>
              <p:cNvSpPr/>
              <p:nvPr/>
            </p:nvSpPr>
            <p:spPr>
              <a:xfrm flipH="1">
                <a:off x="2039806" y="1589768"/>
                <a:ext cx="92765" cy="150959"/>
              </a:xfrm>
              <a:custGeom>
                <a:avLst/>
                <a:gdLst/>
                <a:ahLst/>
                <a:cxnLst/>
                <a:rect l="l" t="t" r="r" b="b"/>
                <a:pathLst>
                  <a:path w="483" h="786" extrusionOk="0">
                    <a:moveTo>
                      <a:pt x="242" y="0"/>
                    </a:moveTo>
                    <a:cubicBezTo>
                      <a:pt x="111" y="0"/>
                      <a:pt x="1" y="173"/>
                      <a:pt x="1" y="393"/>
                    </a:cubicBezTo>
                    <a:cubicBezTo>
                      <a:pt x="1" y="608"/>
                      <a:pt x="111" y="786"/>
                      <a:pt x="242" y="786"/>
                    </a:cubicBezTo>
                    <a:cubicBezTo>
                      <a:pt x="373" y="786"/>
                      <a:pt x="483" y="608"/>
                      <a:pt x="483" y="393"/>
                    </a:cubicBezTo>
                    <a:cubicBezTo>
                      <a:pt x="483" y="173"/>
                      <a:pt x="373"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2"/>
              <p:cNvSpPr/>
              <p:nvPr/>
            </p:nvSpPr>
            <p:spPr>
              <a:xfrm flipH="1">
                <a:off x="2299285" y="1759168"/>
                <a:ext cx="251599" cy="98719"/>
              </a:xfrm>
              <a:custGeom>
                <a:avLst/>
                <a:gdLst/>
                <a:ahLst/>
                <a:cxnLst/>
                <a:rect l="l" t="t" r="r" b="b"/>
                <a:pathLst>
                  <a:path w="1310" h="514" extrusionOk="0">
                    <a:moveTo>
                      <a:pt x="1233" y="0"/>
                    </a:moveTo>
                    <a:cubicBezTo>
                      <a:pt x="1209" y="0"/>
                      <a:pt x="1194" y="21"/>
                      <a:pt x="1178" y="56"/>
                    </a:cubicBezTo>
                    <a:cubicBezTo>
                      <a:pt x="1178" y="56"/>
                      <a:pt x="1158" y="139"/>
                      <a:pt x="1069" y="228"/>
                    </a:cubicBezTo>
                    <a:cubicBezTo>
                      <a:pt x="979" y="317"/>
                      <a:pt x="849" y="401"/>
                      <a:pt x="587" y="401"/>
                    </a:cubicBezTo>
                    <a:cubicBezTo>
                      <a:pt x="346" y="380"/>
                      <a:pt x="241" y="296"/>
                      <a:pt x="173" y="228"/>
                    </a:cubicBezTo>
                    <a:cubicBezTo>
                      <a:pt x="110" y="139"/>
                      <a:pt x="110" y="77"/>
                      <a:pt x="110" y="77"/>
                    </a:cubicBezTo>
                    <a:cubicBezTo>
                      <a:pt x="110" y="56"/>
                      <a:pt x="84" y="35"/>
                      <a:pt x="42" y="35"/>
                    </a:cubicBezTo>
                    <a:cubicBezTo>
                      <a:pt x="21" y="35"/>
                      <a:pt x="0" y="56"/>
                      <a:pt x="0" y="97"/>
                    </a:cubicBezTo>
                    <a:cubicBezTo>
                      <a:pt x="0" y="97"/>
                      <a:pt x="0" y="186"/>
                      <a:pt x="84" y="296"/>
                    </a:cubicBezTo>
                    <a:cubicBezTo>
                      <a:pt x="173" y="401"/>
                      <a:pt x="325" y="490"/>
                      <a:pt x="587" y="511"/>
                    </a:cubicBezTo>
                    <a:cubicBezTo>
                      <a:pt x="611" y="513"/>
                      <a:pt x="635" y="514"/>
                      <a:pt x="658" y="514"/>
                    </a:cubicBezTo>
                    <a:cubicBezTo>
                      <a:pt x="900" y="514"/>
                      <a:pt x="1057" y="418"/>
                      <a:pt x="1158" y="317"/>
                    </a:cubicBezTo>
                    <a:cubicBezTo>
                      <a:pt x="1262" y="186"/>
                      <a:pt x="1288" y="77"/>
                      <a:pt x="1288" y="77"/>
                    </a:cubicBezTo>
                    <a:cubicBezTo>
                      <a:pt x="1309" y="56"/>
                      <a:pt x="1288" y="8"/>
                      <a:pt x="1262" y="8"/>
                    </a:cubicBezTo>
                    <a:cubicBezTo>
                      <a:pt x="1251" y="3"/>
                      <a:pt x="1242" y="0"/>
                      <a:pt x="12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2"/>
              <p:cNvSpPr/>
              <p:nvPr/>
            </p:nvSpPr>
            <p:spPr>
              <a:xfrm flipH="1">
                <a:off x="1561976" y="2829916"/>
                <a:ext cx="1630589" cy="1953442"/>
              </a:xfrm>
              <a:custGeom>
                <a:avLst/>
                <a:gdLst/>
                <a:ahLst/>
                <a:cxnLst/>
                <a:rect l="l" t="t" r="r" b="b"/>
                <a:pathLst>
                  <a:path w="8490" h="10171" extrusionOk="0">
                    <a:moveTo>
                      <a:pt x="2294" y="0"/>
                    </a:moveTo>
                    <a:cubicBezTo>
                      <a:pt x="1985" y="0"/>
                      <a:pt x="1723" y="220"/>
                      <a:pt x="1681" y="524"/>
                    </a:cubicBezTo>
                    <a:lnTo>
                      <a:pt x="89" y="9317"/>
                    </a:lnTo>
                    <a:cubicBezTo>
                      <a:pt x="0" y="9710"/>
                      <a:pt x="262" y="10081"/>
                      <a:pt x="676" y="10170"/>
                    </a:cubicBezTo>
                    <a:lnTo>
                      <a:pt x="8489" y="10170"/>
                    </a:lnTo>
                    <a:lnTo>
                      <a:pt x="84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2"/>
              <p:cNvSpPr/>
              <p:nvPr/>
            </p:nvSpPr>
            <p:spPr>
              <a:xfrm flipH="1">
                <a:off x="1548916" y="2821850"/>
                <a:ext cx="1655749" cy="1973609"/>
              </a:xfrm>
              <a:custGeom>
                <a:avLst/>
                <a:gdLst/>
                <a:ahLst/>
                <a:cxnLst/>
                <a:rect l="l" t="t" r="r" b="b"/>
                <a:pathLst>
                  <a:path w="8621" h="10276" extrusionOk="0">
                    <a:moveTo>
                      <a:pt x="8489" y="105"/>
                    </a:moveTo>
                    <a:lnTo>
                      <a:pt x="8489" y="10144"/>
                    </a:lnTo>
                    <a:lnTo>
                      <a:pt x="870" y="10144"/>
                    </a:lnTo>
                    <a:cubicBezTo>
                      <a:pt x="435" y="10144"/>
                      <a:pt x="131" y="9772"/>
                      <a:pt x="194" y="9359"/>
                    </a:cubicBezTo>
                    <a:lnTo>
                      <a:pt x="1786" y="566"/>
                    </a:lnTo>
                    <a:cubicBezTo>
                      <a:pt x="1833" y="304"/>
                      <a:pt x="2095" y="105"/>
                      <a:pt x="2357" y="105"/>
                    </a:cubicBezTo>
                    <a:close/>
                    <a:moveTo>
                      <a:pt x="2310" y="0"/>
                    </a:moveTo>
                    <a:lnTo>
                      <a:pt x="2310" y="21"/>
                    </a:lnTo>
                    <a:cubicBezTo>
                      <a:pt x="2006" y="42"/>
                      <a:pt x="1744" y="236"/>
                      <a:pt x="1681" y="545"/>
                    </a:cubicBezTo>
                    <a:lnTo>
                      <a:pt x="84" y="9338"/>
                    </a:lnTo>
                    <a:cubicBezTo>
                      <a:pt x="0" y="9820"/>
                      <a:pt x="372" y="10275"/>
                      <a:pt x="870" y="10275"/>
                    </a:cubicBezTo>
                    <a:lnTo>
                      <a:pt x="8620" y="10275"/>
                    </a:lnTo>
                    <a:lnTo>
                      <a:pt x="862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2"/>
              <p:cNvSpPr/>
              <p:nvPr/>
            </p:nvSpPr>
            <p:spPr>
              <a:xfrm flipH="1">
                <a:off x="1130592" y="2831837"/>
                <a:ext cx="859084" cy="1951522"/>
              </a:xfrm>
              <a:custGeom>
                <a:avLst/>
                <a:gdLst/>
                <a:ahLst/>
                <a:cxnLst/>
                <a:rect l="l" t="t" r="r" b="b"/>
                <a:pathLst>
                  <a:path w="4473" h="10161" extrusionOk="0">
                    <a:moveTo>
                      <a:pt x="2200" y="0"/>
                    </a:moveTo>
                    <a:cubicBezTo>
                      <a:pt x="1913" y="0"/>
                      <a:pt x="1653" y="204"/>
                      <a:pt x="1592" y="514"/>
                    </a:cubicBezTo>
                    <a:lnTo>
                      <a:pt x="0" y="9307"/>
                    </a:lnTo>
                    <a:lnTo>
                      <a:pt x="0" y="9417"/>
                    </a:lnTo>
                    <a:cubicBezTo>
                      <a:pt x="0" y="9830"/>
                      <a:pt x="330" y="10160"/>
                      <a:pt x="723" y="10160"/>
                    </a:cubicBezTo>
                    <a:lnTo>
                      <a:pt x="3577" y="10160"/>
                    </a:lnTo>
                    <a:cubicBezTo>
                      <a:pt x="3645" y="10160"/>
                      <a:pt x="3687" y="10160"/>
                      <a:pt x="3734" y="10134"/>
                    </a:cubicBezTo>
                    <a:cubicBezTo>
                      <a:pt x="4190" y="10071"/>
                      <a:pt x="4473" y="9637"/>
                      <a:pt x="4410" y="9176"/>
                    </a:cubicBezTo>
                    <a:lnTo>
                      <a:pt x="2839" y="514"/>
                    </a:lnTo>
                    <a:cubicBezTo>
                      <a:pt x="2771" y="252"/>
                      <a:pt x="2577" y="53"/>
                      <a:pt x="2315" y="11"/>
                    </a:cubicBezTo>
                    <a:cubicBezTo>
                      <a:pt x="2277" y="4"/>
                      <a:pt x="2238" y="0"/>
                      <a:pt x="2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2"/>
              <p:cNvSpPr/>
              <p:nvPr/>
            </p:nvSpPr>
            <p:spPr>
              <a:xfrm flipH="1">
                <a:off x="1113499" y="2821850"/>
                <a:ext cx="901338" cy="1973609"/>
              </a:xfrm>
              <a:custGeom>
                <a:avLst/>
                <a:gdLst/>
                <a:ahLst/>
                <a:cxnLst/>
                <a:rect l="l" t="t" r="r" b="b"/>
                <a:pathLst>
                  <a:path w="4693" h="10276" extrusionOk="0">
                    <a:moveTo>
                      <a:pt x="2336" y="105"/>
                    </a:moveTo>
                    <a:cubicBezTo>
                      <a:pt x="2598" y="105"/>
                      <a:pt x="2839" y="262"/>
                      <a:pt x="2902" y="566"/>
                    </a:cubicBezTo>
                    <a:lnTo>
                      <a:pt x="4473" y="9249"/>
                    </a:lnTo>
                    <a:cubicBezTo>
                      <a:pt x="4562" y="9731"/>
                      <a:pt x="4190" y="10144"/>
                      <a:pt x="3708" y="10144"/>
                    </a:cubicBezTo>
                    <a:lnTo>
                      <a:pt x="854" y="10144"/>
                    </a:lnTo>
                    <a:cubicBezTo>
                      <a:pt x="435" y="10144"/>
                      <a:pt x="110" y="9772"/>
                      <a:pt x="199" y="9359"/>
                    </a:cubicBezTo>
                    <a:lnTo>
                      <a:pt x="1791" y="566"/>
                    </a:lnTo>
                    <a:cubicBezTo>
                      <a:pt x="1833" y="262"/>
                      <a:pt x="2095" y="105"/>
                      <a:pt x="2336" y="105"/>
                    </a:cubicBezTo>
                    <a:close/>
                    <a:moveTo>
                      <a:pt x="2336" y="0"/>
                    </a:moveTo>
                    <a:cubicBezTo>
                      <a:pt x="2053" y="0"/>
                      <a:pt x="1744" y="173"/>
                      <a:pt x="1681" y="545"/>
                    </a:cubicBezTo>
                    <a:lnTo>
                      <a:pt x="89" y="9338"/>
                    </a:lnTo>
                    <a:cubicBezTo>
                      <a:pt x="0" y="9820"/>
                      <a:pt x="372" y="10275"/>
                      <a:pt x="854" y="10275"/>
                    </a:cubicBezTo>
                    <a:lnTo>
                      <a:pt x="3708" y="10275"/>
                    </a:lnTo>
                    <a:cubicBezTo>
                      <a:pt x="4258" y="10275"/>
                      <a:pt x="4693" y="9772"/>
                      <a:pt x="4583" y="9228"/>
                    </a:cubicBezTo>
                    <a:lnTo>
                      <a:pt x="3012" y="545"/>
                    </a:lnTo>
                    <a:cubicBezTo>
                      <a:pt x="2949" y="173"/>
                      <a:pt x="2640" y="0"/>
                      <a:pt x="233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2"/>
              <p:cNvSpPr/>
              <p:nvPr/>
            </p:nvSpPr>
            <p:spPr>
              <a:xfrm flipH="1">
                <a:off x="1264261" y="1472034"/>
                <a:ext cx="410624" cy="746537"/>
              </a:xfrm>
              <a:custGeom>
                <a:avLst/>
                <a:gdLst/>
                <a:ahLst/>
                <a:cxnLst/>
                <a:rect l="l" t="t" r="r" b="b"/>
                <a:pathLst>
                  <a:path w="2138" h="3887" extrusionOk="0">
                    <a:moveTo>
                      <a:pt x="1069" y="0"/>
                    </a:moveTo>
                    <a:cubicBezTo>
                      <a:pt x="477" y="0"/>
                      <a:pt x="1" y="875"/>
                      <a:pt x="1" y="1943"/>
                    </a:cubicBezTo>
                    <a:cubicBezTo>
                      <a:pt x="1" y="3012"/>
                      <a:pt x="477" y="3886"/>
                      <a:pt x="1069" y="3886"/>
                    </a:cubicBezTo>
                    <a:cubicBezTo>
                      <a:pt x="1655" y="3886"/>
                      <a:pt x="2137" y="3012"/>
                      <a:pt x="2137" y="1943"/>
                    </a:cubicBezTo>
                    <a:cubicBezTo>
                      <a:pt x="2137" y="875"/>
                      <a:pt x="1655" y="0"/>
                      <a:pt x="10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2"/>
              <p:cNvSpPr/>
              <p:nvPr/>
            </p:nvSpPr>
            <p:spPr>
              <a:xfrm flipH="1">
                <a:off x="1252353" y="1463967"/>
                <a:ext cx="431559" cy="762670"/>
              </a:xfrm>
              <a:custGeom>
                <a:avLst/>
                <a:gdLst/>
                <a:ahLst/>
                <a:cxnLst/>
                <a:rect l="l" t="t" r="r" b="b"/>
                <a:pathLst>
                  <a:path w="2247" h="3971" extrusionOk="0">
                    <a:moveTo>
                      <a:pt x="1116" y="105"/>
                    </a:moveTo>
                    <a:cubicBezTo>
                      <a:pt x="1378" y="105"/>
                      <a:pt x="1640" y="304"/>
                      <a:pt x="1812" y="655"/>
                    </a:cubicBezTo>
                    <a:cubicBezTo>
                      <a:pt x="2011" y="980"/>
                      <a:pt x="2116" y="1462"/>
                      <a:pt x="2116" y="1985"/>
                    </a:cubicBezTo>
                    <a:cubicBezTo>
                      <a:pt x="2116" y="2509"/>
                      <a:pt x="2011" y="2986"/>
                      <a:pt x="1812" y="3336"/>
                    </a:cubicBezTo>
                    <a:cubicBezTo>
                      <a:pt x="1640" y="3666"/>
                      <a:pt x="1378" y="3860"/>
                      <a:pt x="1116" y="3860"/>
                    </a:cubicBezTo>
                    <a:cubicBezTo>
                      <a:pt x="854" y="3860"/>
                      <a:pt x="592" y="3666"/>
                      <a:pt x="414" y="3336"/>
                    </a:cubicBezTo>
                    <a:cubicBezTo>
                      <a:pt x="220" y="2986"/>
                      <a:pt x="110" y="2509"/>
                      <a:pt x="110" y="1985"/>
                    </a:cubicBezTo>
                    <a:cubicBezTo>
                      <a:pt x="110" y="1462"/>
                      <a:pt x="220" y="980"/>
                      <a:pt x="414" y="655"/>
                    </a:cubicBezTo>
                    <a:cubicBezTo>
                      <a:pt x="592" y="304"/>
                      <a:pt x="854" y="105"/>
                      <a:pt x="1116" y="105"/>
                    </a:cubicBezTo>
                    <a:close/>
                    <a:moveTo>
                      <a:pt x="1116" y="1"/>
                    </a:moveTo>
                    <a:cubicBezTo>
                      <a:pt x="786" y="1"/>
                      <a:pt x="503" y="236"/>
                      <a:pt x="309" y="587"/>
                    </a:cubicBezTo>
                    <a:cubicBezTo>
                      <a:pt x="110" y="959"/>
                      <a:pt x="0" y="1441"/>
                      <a:pt x="0" y="1985"/>
                    </a:cubicBezTo>
                    <a:cubicBezTo>
                      <a:pt x="0" y="2530"/>
                      <a:pt x="110" y="3033"/>
                      <a:pt x="309" y="3378"/>
                    </a:cubicBezTo>
                    <a:cubicBezTo>
                      <a:pt x="503" y="3750"/>
                      <a:pt x="786" y="3970"/>
                      <a:pt x="1116" y="3970"/>
                    </a:cubicBezTo>
                    <a:cubicBezTo>
                      <a:pt x="1441" y="3970"/>
                      <a:pt x="1723" y="3750"/>
                      <a:pt x="1922" y="3378"/>
                    </a:cubicBezTo>
                    <a:cubicBezTo>
                      <a:pt x="2116" y="3033"/>
                      <a:pt x="2247" y="2530"/>
                      <a:pt x="2247" y="1985"/>
                    </a:cubicBezTo>
                    <a:cubicBezTo>
                      <a:pt x="2247" y="1441"/>
                      <a:pt x="2116" y="959"/>
                      <a:pt x="1922" y="587"/>
                    </a:cubicBezTo>
                    <a:cubicBezTo>
                      <a:pt x="1723" y="236"/>
                      <a:pt x="1441" y="1"/>
                      <a:pt x="111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2"/>
              <p:cNvSpPr/>
              <p:nvPr/>
            </p:nvSpPr>
            <p:spPr>
              <a:xfrm flipH="1">
                <a:off x="1260225" y="1568642"/>
                <a:ext cx="251791" cy="553325"/>
              </a:xfrm>
              <a:custGeom>
                <a:avLst/>
                <a:gdLst/>
                <a:ahLst/>
                <a:cxnLst/>
                <a:rect l="l" t="t" r="r" b="b"/>
                <a:pathLst>
                  <a:path w="1311" h="2881" extrusionOk="0">
                    <a:moveTo>
                      <a:pt x="656" y="0"/>
                    </a:moveTo>
                    <a:cubicBezTo>
                      <a:pt x="305" y="0"/>
                      <a:pt x="1" y="655"/>
                      <a:pt x="1" y="1440"/>
                    </a:cubicBezTo>
                    <a:cubicBezTo>
                      <a:pt x="1" y="2247"/>
                      <a:pt x="305" y="2880"/>
                      <a:pt x="656" y="2880"/>
                    </a:cubicBezTo>
                    <a:cubicBezTo>
                      <a:pt x="1027" y="2880"/>
                      <a:pt x="1310" y="2247"/>
                      <a:pt x="1310" y="1440"/>
                    </a:cubicBezTo>
                    <a:cubicBezTo>
                      <a:pt x="1310" y="655"/>
                      <a:pt x="1027" y="0"/>
                      <a:pt x="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2"/>
              <p:cNvSpPr/>
              <p:nvPr/>
            </p:nvSpPr>
            <p:spPr>
              <a:xfrm flipH="1">
                <a:off x="1248125" y="1559615"/>
                <a:ext cx="272917" cy="574451"/>
              </a:xfrm>
              <a:custGeom>
                <a:avLst/>
                <a:gdLst/>
                <a:ahLst/>
                <a:cxnLst/>
                <a:rect l="l" t="t" r="r" b="b"/>
                <a:pathLst>
                  <a:path w="1421" h="2991" extrusionOk="0">
                    <a:moveTo>
                      <a:pt x="698" y="110"/>
                    </a:moveTo>
                    <a:cubicBezTo>
                      <a:pt x="787" y="110"/>
                      <a:pt x="849" y="131"/>
                      <a:pt x="917" y="199"/>
                    </a:cubicBezTo>
                    <a:cubicBezTo>
                      <a:pt x="980" y="262"/>
                      <a:pt x="1069" y="372"/>
                      <a:pt x="1111" y="503"/>
                    </a:cubicBezTo>
                    <a:cubicBezTo>
                      <a:pt x="1221" y="744"/>
                      <a:pt x="1310" y="1095"/>
                      <a:pt x="1310" y="1487"/>
                    </a:cubicBezTo>
                    <a:cubicBezTo>
                      <a:pt x="1310" y="1880"/>
                      <a:pt x="1221" y="2226"/>
                      <a:pt x="1111" y="2488"/>
                    </a:cubicBezTo>
                    <a:cubicBezTo>
                      <a:pt x="1069" y="2598"/>
                      <a:pt x="980" y="2708"/>
                      <a:pt x="917" y="2776"/>
                    </a:cubicBezTo>
                    <a:cubicBezTo>
                      <a:pt x="849" y="2838"/>
                      <a:pt x="787" y="2859"/>
                      <a:pt x="698" y="2859"/>
                    </a:cubicBezTo>
                    <a:cubicBezTo>
                      <a:pt x="635" y="2859"/>
                      <a:pt x="567" y="2838"/>
                      <a:pt x="478" y="2776"/>
                    </a:cubicBezTo>
                    <a:cubicBezTo>
                      <a:pt x="415" y="2708"/>
                      <a:pt x="347" y="2598"/>
                      <a:pt x="305" y="2488"/>
                    </a:cubicBezTo>
                    <a:cubicBezTo>
                      <a:pt x="174" y="2226"/>
                      <a:pt x="111" y="1880"/>
                      <a:pt x="111" y="1487"/>
                    </a:cubicBezTo>
                    <a:cubicBezTo>
                      <a:pt x="111" y="1095"/>
                      <a:pt x="174" y="744"/>
                      <a:pt x="305" y="503"/>
                    </a:cubicBezTo>
                    <a:cubicBezTo>
                      <a:pt x="347" y="372"/>
                      <a:pt x="415" y="262"/>
                      <a:pt x="478" y="199"/>
                    </a:cubicBezTo>
                    <a:cubicBezTo>
                      <a:pt x="567" y="131"/>
                      <a:pt x="635" y="110"/>
                      <a:pt x="698" y="110"/>
                    </a:cubicBezTo>
                    <a:close/>
                    <a:moveTo>
                      <a:pt x="698" y="0"/>
                    </a:moveTo>
                    <a:cubicBezTo>
                      <a:pt x="588" y="0"/>
                      <a:pt x="504" y="47"/>
                      <a:pt x="415" y="110"/>
                    </a:cubicBezTo>
                    <a:cubicBezTo>
                      <a:pt x="326" y="199"/>
                      <a:pt x="263" y="309"/>
                      <a:pt x="195" y="440"/>
                    </a:cubicBezTo>
                    <a:cubicBezTo>
                      <a:pt x="64" y="723"/>
                      <a:pt x="1" y="1095"/>
                      <a:pt x="1" y="1487"/>
                    </a:cubicBezTo>
                    <a:cubicBezTo>
                      <a:pt x="1" y="1901"/>
                      <a:pt x="64" y="2252"/>
                      <a:pt x="195" y="2535"/>
                    </a:cubicBezTo>
                    <a:cubicBezTo>
                      <a:pt x="263" y="2666"/>
                      <a:pt x="326" y="2776"/>
                      <a:pt x="415" y="2859"/>
                    </a:cubicBezTo>
                    <a:cubicBezTo>
                      <a:pt x="504" y="2927"/>
                      <a:pt x="588" y="2990"/>
                      <a:pt x="698" y="2990"/>
                    </a:cubicBezTo>
                    <a:cubicBezTo>
                      <a:pt x="807" y="2990"/>
                      <a:pt x="917" y="2927"/>
                      <a:pt x="1001" y="2859"/>
                    </a:cubicBezTo>
                    <a:cubicBezTo>
                      <a:pt x="1090" y="2776"/>
                      <a:pt x="1158" y="2666"/>
                      <a:pt x="1221" y="2535"/>
                    </a:cubicBezTo>
                    <a:cubicBezTo>
                      <a:pt x="1331" y="2252"/>
                      <a:pt x="1420" y="1901"/>
                      <a:pt x="1420" y="1487"/>
                    </a:cubicBezTo>
                    <a:cubicBezTo>
                      <a:pt x="1420" y="1095"/>
                      <a:pt x="1331" y="723"/>
                      <a:pt x="1221" y="440"/>
                    </a:cubicBezTo>
                    <a:cubicBezTo>
                      <a:pt x="1158" y="309"/>
                      <a:pt x="1090" y="199"/>
                      <a:pt x="1001" y="110"/>
                    </a:cubicBezTo>
                    <a:cubicBezTo>
                      <a:pt x="917" y="47"/>
                      <a:pt x="807" y="0"/>
                      <a:pt x="69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2"/>
              <p:cNvSpPr/>
              <p:nvPr/>
            </p:nvSpPr>
            <p:spPr>
              <a:xfrm flipH="1">
                <a:off x="1277318" y="1605710"/>
                <a:ext cx="217604" cy="478037"/>
              </a:xfrm>
              <a:custGeom>
                <a:avLst/>
                <a:gdLst/>
                <a:ahLst/>
                <a:cxnLst/>
                <a:rect l="l" t="t" r="r" b="b"/>
                <a:pathLst>
                  <a:path w="1133" h="2489" extrusionOk="0">
                    <a:moveTo>
                      <a:pt x="567" y="1"/>
                    </a:moveTo>
                    <a:cubicBezTo>
                      <a:pt x="263" y="1"/>
                      <a:pt x="1" y="546"/>
                      <a:pt x="1" y="1247"/>
                    </a:cubicBezTo>
                    <a:cubicBezTo>
                      <a:pt x="1" y="1944"/>
                      <a:pt x="263" y="2488"/>
                      <a:pt x="567" y="2488"/>
                    </a:cubicBezTo>
                    <a:cubicBezTo>
                      <a:pt x="896" y="2488"/>
                      <a:pt x="1132" y="1944"/>
                      <a:pt x="1132" y="1247"/>
                    </a:cubicBezTo>
                    <a:cubicBezTo>
                      <a:pt x="1132" y="546"/>
                      <a:pt x="896" y="1"/>
                      <a:pt x="5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2"/>
              <p:cNvSpPr/>
              <p:nvPr/>
            </p:nvSpPr>
            <p:spPr>
              <a:xfrm flipH="1">
                <a:off x="1264258" y="1593802"/>
                <a:ext cx="239691" cy="503005"/>
              </a:xfrm>
              <a:custGeom>
                <a:avLst/>
                <a:gdLst/>
                <a:ahLst/>
                <a:cxnLst/>
                <a:rect l="l" t="t" r="r" b="b"/>
                <a:pathLst>
                  <a:path w="1248" h="2619" extrusionOk="0">
                    <a:moveTo>
                      <a:pt x="614" y="110"/>
                    </a:moveTo>
                    <a:cubicBezTo>
                      <a:pt x="682" y="110"/>
                      <a:pt x="744" y="152"/>
                      <a:pt x="813" y="194"/>
                    </a:cubicBezTo>
                    <a:cubicBezTo>
                      <a:pt x="854" y="262"/>
                      <a:pt x="917" y="346"/>
                      <a:pt x="964" y="456"/>
                    </a:cubicBezTo>
                    <a:cubicBezTo>
                      <a:pt x="1074" y="676"/>
                      <a:pt x="1137" y="979"/>
                      <a:pt x="1137" y="1309"/>
                    </a:cubicBezTo>
                    <a:cubicBezTo>
                      <a:pt x="1137" y="1655"/>
                      <a:pt x="1074" y="1964"/>
                      <a:pt x="964" y="2179"/>
                    </a:cubicBezTo>
                    <a:cubicBezTo>
                      <a:pt x="917" y="2289"/>
                      <a:pt x="854" y="2357"/>
                      <a:pt x="813" y="2420"/>
                    </a:cubicBezTo>
                    <a:cubicBezTo>
                      <a:pt x="744" y="2488"/>
                      <a:pt x="682" y="2509"/>
                      <a:pt x="614" y="2509"/>
                    </a:cubicBezTo>
                    <a:cubicBezTo>
                      <a:pt x="572" y="2509"/>
                      <a:pt x="504" y="2488"/>
                      <a:pt x="441" y="2420"/>
                    </a:cubicBezTo>
                    <a:cubicBezTo>
                      <a:pt x="373" y="2357"/>
                      <a:pt x="331" y="2289"/>
                      <a:pt x="263" y="2179"/>
                    </a:cubicBezTo>
                    <a:cubicBezTo>
                      <a:pt x="179" y="1964"/>
                      <a:pt x="111" y="1655"/>
                      <a:pt x="111" y="1309"/>
                    </a:cubicBezTo>
                    <a:cubicBezTo>
                      <a:pt x="111" y="979"/>
                      <a:pt x="179" y="676"/>
                      <a:pt x="263" y="456"/>
                    </a:cubicBezTo>
                    <a:cubicBezTo>
                      <a:pt x="331" y="346"/>
                      <a:pt x="373" y="262"/>
                      <a:pt x="441" y="194"/>
                    </a:cubicBezTo>
                    <a:cubicBezTo>
                      <a:pt x="504" y="152"/>
                      <a:pt x="572" y="110"/>
                      <a:pt x="614" y="110"/>
                    </a:cubicBezTo>
                    <a:close/>
                    <a:moveTo>
                      <a:pt x="614" y="0"/>
                    </a:moveTo>
                    <a:cubicBezTo>
                      <a:pt x="524" y="0"/>
                      <a:pt x="441" y="42"/>
                      <a:pt x="352" y="110"/>
                    </a:cubicBezTo>
                    <a:cubicBezTo>
                      <a:pt x="289" y="194"/>
                      <a:pt x="221" y="283"/>
                      <a:pt x="179" y="393"/>
                    </a:cubicBezTo>
                    <a:cubicBezTo>
                      <a:pt x="69" y="634"/>
                      <a:pt x="1" y="958"/>
                      <a:pt x="1" y="1309"/>
                    </a:cubicBezTo>
                    <a:cubicBezTo>
                      <a:pt x="1" y="1655"/>
                      <a:pt x="69" y="1985"/>
                      <a:pt x="179" y="2226"/>
                    </a:cubicBezTo>
                    <a:cubicBezTo>
                      <a:pt x="221" y="2336"/>
                      <a:pt x="289" y="2441"/>
                      <a:pt x="352" y="2509"/>
                    </a:cubicBezTo>
                    <a:cubicBezTo>
                      <a:pt x="441" y="2571"/>
                      <a:pt x="524" y="2619"/>
                      <a:pt x="614" y="2619"/>
                    </a:cubicBezTo>
                    <a:cubicBezTo>
                      <a:pt x="723" y="2619"/>
                      <a:pt x="813" y="2571"/>
                      <a:pt x="875" y="2509"/>
                    </a:cubicBezTo>
                    <a:cubicBezTo>
                      <a:pt x="964" y="2441"/>
                      <a:pt x="1027" y="2336"/>
                      <a:pt x="1074" y="2226"/>
                    </a:cubicBezTo>
                    <a:cubicBezTo>
                      <a:pt x="1179" y="1985"/>
                      <a:pt x="1247" y="1655"/>
                      <a:pt x="1247" y="1309"/>
                    </a:cubicBezTo>
                    <a:cubicBezTo>
                      <a:pt x="1247" y="958"/>
                      <a:pt x="1179" y="634"/>
                      <a:pt x="1074" y="393"/>
                    </a:cubicBezTo>
                    <a:cubicBezTo>
                      <a:pt x="1027" y="283"/>
                      <a:pt x="964" y="194"/>
                      <a:pt x="875" y="110"/>
                    </a:cubicBezTo>
                    <a:cubicBezTo>
                      <a:pt x="813" y="42"/>
                      <a:pt x="723" y="0"/>
                      <a:pt x="61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2"/>
              <p:cNvSpPr/>
              <p:nvPr/>
            </p:nvSpPr>
            <p:spPr>
              <a:xfrm flipH="1">
                <a:off x="1331671" y="1614929"/>
                <a:ext cx="163251" cy="460752"/>
              </a:xfrm>
              <a:custGeom>
                <a:avLst/>
                <a:gdLst/>
                <a:ahLst/>
                <a:cxnLst/>
                <a:rect l="l" t="t" r="r" b="b"/>
                <a:pathLst>
                  <a:path w="850" h="2399" extrusionOk="0">
                    <a:moveTo>
                      <a:pt x="415" y="0"/>
                    </a:moveTo>
                    <a:cubicBezTo>
                      <a:pt x="174" y="152"/>
                      <a:pt x="1" y="629"/>
                      <a:pt x="1" y="1199"/>
                    </a:cubicBezTo>
                    <a:cubicBezTo>
                      <a:pt x="1" y="1765"/>
                      <a:pt x="174" y="2268"/>
                      <a:pt x="415" y="2399"/>
                    </a:cubicBezTo>
                    <a:cubicBezTo>
                      <a:pt x="676" y="2268"/>
                      <a:pt x="828" y="1765"/>
                      <a:pt x="828" y="1199"/>
                    </a:cubicBezTo>
                    <a:cubicBezTo>
                      <a:pt x="849" y="629"/>
                      <a:pt x="676" y="152"/>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2"/>
              <p:cNvSpPr/>
              <p:nvPr/>
            </p:nvSpPr>
            <p:spPr>
              <a:xfrm flipH="1">
                <a:off x="1322645" y="1601868"/>
                <a:ext cx="181305" cy="485912"/>
              </a:xfrm>
              <a:custGeom>
                <a:avLst/>
                <a:gdLst/>
                <a:ahLst/>
                <a:cxnLst/>
                <a:rect l="l" t="t" r="r" b="b"/>
                <a:pathLst>
                  <a:path w="944" h="2530" extrusionOk="0">
                    <a:moveTo>
                      <a:pt x="462" y="152"/>
                    </a:moveTo>
                    <a:cubicBezTo>
                      <a:pt x="572" y="220"/>
                      <a:pt x="655" y="351"/>
                      <a:pt x="723" y="524"/>
                    </a:cubicBezTo>
                    <a:cubicBezTo>
                      <a:pt x="786" y="744"/>
                      <a:pt x="833" y="985"/>
                      <a:pt x="833" y="1267"/>
                    </a:cubicBezTo>
                    <a:cubicBezTo>
                      <a:pt x="833" y="1550"/>
                      <a:pt x="786" y="1812"/>
                      <a:pt x="723" y="2006"/>
                    </a:cubicBezTo>
                    <a:cubicBezTo>
                      <a:pt x="655" y="2184"/>
                      <a:pt x="572" y="2315"/>
                      <a:pt x="462" y="2378"/>
                    </a:cubicBezTo>
                    <a:cubicBezTo>
                      <a:pt x="373" y="2315"/>
                      <a:pt x="289" y="2184"/>
                      <a:pt x="221" y="2006"/>
                    </a:cubicBezTo>
                    <a:cubicBezTo>
                      <a:pt x="158" y="1812"/>
                      <a:pt x="111" y="1550"/>
                      <a:pt x="111" y="1267"/>
                    </a:cubicBezTo>
                    <a:cubicBezTo>
                      <a:pt x="111" y="985"/>
                      <a:pt x="158" y="744"/>
                      <a:pt x="221" y="524"/>
                    </a:cubicBezTo>
                    <a:cubicBezTo>
                      <a:pt x="289" y="351"/>
                      <a:pt x="373" y="220"/>
                      <a:pt x="462" y="152"/>
                    </a:cubicBezTo>
                    <a:close/>
                    <a:moveTo>
                      <a:pt x="462" y="0"/>
                    </a:moveTo>
                    <a:lnTo>
                      <a:pt x="441" y="21"/>
                    </a:lnTo>
                    <a:cubicBezTo>
                      <a:pt x="310" y="110"/>
                      <a:pt x="200" y="262"/>
                      <a:pt x="111" y="482"/>
                    </a:cubicBezTo>
                    <a:cubicBezTo>
                      <a:pt x="48" y="723"/>
                      <a:pt x="1" y="985"/>
                      <a:pt x="1" y="1267"/>
                    </a:cubicBezTo>
                    <a:cubicBezTo>
                      <a:pt x="1" y="1550"/>
                      <a:pt x="48" y="1833"/>
                      <a:pt x="111" y="2053"/>
                    </a:cubicBezTo>
                    <a:cubicBezTo>
                      <a:pt x="200" y="2268"/>
                      <a:pt x="310" y="2446"/>
                      <a:pt x="441" y="2529"/>
                    </a:cubicBezTo>
                    <a:lnTo>
                      <a:pt x="504" y="2529"/>
                    </a:lnTo>
                    <a:cubicBezTo>
                      <a:pt x="634" y="2446"/>
                      <a:pt x="744" y="2268"/>
                      <a:pt x="833" y="2053"/>
                    </a:cubicBezTo>
                    <a:cubicBezTo>
                      <a:pt x="896" y="1833"/>
                      <a:pt x="943" y="1550"/>
                      <a:pt x="943" y="1267"/>
                    </a:cubicBezTo>
                    <a:cubicBezTo>
                      <a:pt x="943" y="985"/>
                      <a:pt x="896" y="723"/>
                      <a:pt x="833" y="503"/>
                    </a:cubicBezTo>
                    <a:cubicBezTo>
                      <a:pt x="744" y="262"/>
                      <a:pt x="634" y="110"/>
                      <a:pt x="504" y="21"/>
                    </a:cubicBezTo>
                    <a:lnTo>
                      <a:pt x="46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2"/>
              <p:cNvSpPr/>
              <p:nvPr/>
            </p:nvSpPr>
            <p:spPr>
              <a:xfrm flipH="1">
                <a:off x="2140458" y="4259054"/>
                <a:ext cx="880211" cy="373365"/>
              </a:xfrm>
              <a:custGeom>
                <a:avLst/>
                <a:gdLst/>
                <a:ahLst/>
                <a:cxnLst/>
                <a:rect l="l" t="t" r="r" b="b"/>
                <a:pathLst>
                  <a:path w="4583" h="1944" extrusionOk="0">
                    <a:moveTo>
                      <a:pt x="283" y="1"/>
                    </a:moveTo>
                    <a:lnTo>
                      <a:pt x="1" y="1944"/>
                    </a:lnTo>
                    <a:lnTo>
                      <a:pt x="4300" y="1944"/>
                    </a:lnTo>
                    <a:lnTo>
                      <a:pt x="45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2"/>
              <p:cNvSpPr/>
              <p:nvPr/>
            </p:nvSpPr>
            <p:spPr>
              <a:xfrm flipH="1">
                <a:off x="2127398" y="4245993"/>
                <a:ext cx="905371" cy="398525"/>
              </a:xfrm>
              <a:custGeom>
                <a:avLst/>
                <a:gdLst/>
                <a:ahLst/>
                <a:cxnLst/>
                <a:rect l="l" t="t" r="r" b="b"/>
                <a:pathLst>
                  <a:path w="4714" h="2075" extrusionOk="0">
                    <a:moveTo>
                      <a:pt x="4583" y="111"/>
                    </a:moveTo>
                    <a:lnTo>
                      <a:pt x="4295" y="1965"/>
                    </a:lnTo>
                    <a:lnTo>
                      <a:pt x="132" y="1965"/>
                    </a:lnTo>
                    <a:lnTo>
                      <a:pt x="393" y="111"/>
                    </a:lnTo>
                    <a:close/>
                    <a:moveTo>
                      <a:pt x="283" y="1"/>
                    </a:moveTo>
                    <a:lnTo>
                      <a:pt x="283" y="69"/>
                    </a:lnTo>
                    <a:lnTo>
                      <a:pt x="1" y="2075"/>
                    </a:lnTo>
                    <a:lnTo>
                      <a:pt x="4405" y="2075"/>
                    </a:lnTo>
                    <a:lnTo>
                      <a:pt x="471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2"/>
              <p:cNvSpPr/>
              <p:nvPr/>
            </p:nvSpPr>
            <p:spPr>
              <a:xfrm flipH="1">
                <a:off x="2588920" y="4916868"/>
                <a:ext cx="553517" cy="213571"/>
              </a:xfrm>
              <a:custGeom>
                <a:avLst/>
                <a:gdLst/>
                <a:ahLst/>
                <a:cxnLst/>
                <a:rect l="l" t="t" r="r" b="b"/>
                <a:pathLst>
                  <a:path w="2882" h="1112" extrusionOk="0">
                    <a:moveTo>
                      <a:pt x="1" y="1"/>
                    </a:moveTo>
                    <a:lnTo>
                      <a:pt x="1" y="1111"/>
                    </a:lnTo>
                    <a:lnTo>
                      <a:pt x="2881" y="1111"/>
                    </a:lnTo>
                    <a:lnTo>
                      <a:pt x="28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2"/>
              <p:cNvSpPr/>
              <p:nvPr/>
            </p:nvSpPr>
            <p:spPr>
              <a:xfrm flipH="1">
                <a:off x="2575860" y="4903808"/>
                <a:ext cx="578485" cy="239691"/>
              </a:xfrm>
              <a:custGeom>
                <a:avLst/>
                <a:gdLst/>
                <a:ahLst/>
                <a:cxnLst/>
                <a:rect l="l" t="t" r="r" b="b"/>
                <a:pathLst>
                  <a:path w="3012" h="1248" extrusionOk="0">
                    <a:moveTo>
                      <a:pt x="2901" y="111"/>
                    </a:moveTo>
                    <a:lnTo>
                      <a:pt x="2901" y="1137"/>
                    </a:lnTo>
                    <a:lnTo>
                      <a:pt x="110" y="1137"/>
                    </a:lnTo>
                    <a:lnTo>
                      <a:pt x="110" y="111"/>
                    </a:lnTo>
                    <a:close/>
                    <a:moveTo>
                      <a:pt x="0" y="1"/>
                    </a:moveTo>
                    <a:lnTo>
                      <a:pt x="0" y="69"/>
                    </a:lnTo>
                    <a:lnTo>
                      <a:pt x="0" y="1247"/>
                    </a:lnTo>
                    <a:lnTo>
                      <a:pt x="3011" y="1247"/>
                    </a:lnTo>
                    <a:lnTo>
                      <a:pt x="3011"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2"/>
              <p:cNvSpPr/>
              <p:nvPr/>
            </p:nvSpPr>
            <p:spPr>
              <a:xfrm flipH="1">
                <a:off x="1846789" y="4916868"/>
                <a:ext cx="553325" cy="213571"/>
              </a:xfrm>
              <a:custGeom>
                <a:avLst/>
                <a:gdLst/>
                <a:ahLst/>
                <a:cxnLst/>
                <a:rect l="l" t="t" r="r" b="b"/>
                <a:pathLst>
                  <a:path w="2881" h="1112" extrusionOk="0">
                    <a:moveTo>
                      <a:pt x="1" y="1"/>
                    </a:moveTo>
                    <a:lnTo>
                      <a:pt x="1" y="1111"/>
                    </a:lnTo>
                    <a:lnTo>
                      <a:pt x="2881" y="1111"/>
                    </a:lnTo>
                    <a:lnTo>
                      <a:pt x="2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2"/>
              <p:cNvSpPr/>
              <p:nvPr/>
            </p:nvSpPr>
            <p:spPr>
              <a:xfrm flipH="1">
                <a:off x="1834690" y="4903808"/>
                <a:ext cx="578485" cy="239691"/>
              </a:xfrm>
              <a:custGeom>
                <a:avLst/>
                <a:gdLst/>
                <a:ahLst/>
                <a:cxnLst/>
                <a:rect l="l" t="t" r="r" b="b"/>
                <a:pathLst>
                  <a:path w="3012" h="1248" extrusionOk="0">
                    <a:moveTo>
                      <a:pt x="2902" y="111"/>
                    </a:moveTo>
                    <a:lnTo>
                      <a:pt x="2902" y="1137"/>
                    </a:lnTo>
                    <a:lnTo>
                      <a:pt x="111" y="1137"/>
                    </a:lnTo>
                    <a:lnTo>
                      <a:pt x="111" y="111"/>
                    </a:lnTo>
                    <a:close/>
                    <a:moveTo>
                      <a:pt x="1" y="1"/>
                    </a:moveTo>
                    <a:lnTo>
                      <a:pt x="1" y="69"/>
                    </a:lnTo>
                    <a:lnTo>
                      <a:pt x="1"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2"/>
              <p:cNvSpPr/>
              <p:nvPr/>
            </p:nvSpPr>
            <p:spPr>
              <a:xfrm flipH="1">
                <a:off x="912214" y="2687022"/>
                <a:ext cx="671058" cy="675091"/>
              </a:xfrm>
              <a:custGeom>
                <a:avLst/>
                <a:gdLst/>
                <a:ahLst/>
                <a:cxnLst/>
                <a:rect l="l" t="t" r="r" b="b"/>
                <a:pathLst>
                  <a:path w="3494" h="3515" extrusionOk="0">
                    <a:moveTo>
                      <a:pt x="1749" y="1"/>
                    </a:moveTo>
                    <a:cubicBezTo>
                      <a:pt x="786" y="1"/>
                      <a:pt x="0" y="786"/>
                      <a:pt x="0" y="1750"/>
                    </a:cubicBezTo>
                    <a:cubicBezTo>
                      <a:pt x="0" y="2729"/>
                      <a:pt x="786" y="3515"/>
                      <a:pt x="1749" y="3515"/>
                    </a:cubicBezTo>
                    <a:cubicBezTo>
                      <a:pt x="2728" y="3515"/>
                      <a:pt x="3493" y="2729"/>
                      <a:pt x="3493" y="1750"/>
                    </a:cubicBezTo>
                    <a:cubicBezTo>
                      <a:pt x="3493" y="786"/>
                      <a:pt x="2728" y="1"/>
                      <a:pt x="1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2"/>
              <p:cNvSpPr/>
              <p:nvPr/>
            </p:nvSpPr>
            <p:spPr>
              <a:xfrm flipH="1">
                <a:off x="900306" y="2678955"/>
                <a:ext cx="695065" cy="691224"/>
              </a:xfrm>
              <a:custGeom>
                <a:avLst/>
                <a:gdLst/>
                <a:ahLst/>
                <a:cxnLst/>
                <a:rect l="l" t="t" r="r" b="b"/>
                <a:pathLst>
                  <a:path w="3619" h="3599" extrusionOk="0">
                    <a:moveTo>
                      <a:pt x="1812" y="111"/>
                    </a:moveTo>
                    <a:cubicBezTo>
                      <a:pt x="2750" y="111"/>
                      <a:pt x="3514" y="849"/>
                      <a:pt x="3514" y="1792"/>
                    </a:cubicBezTo>
                    <a:cubicBezTo>
                      <a:pt x="3514" y="2729"/>
                      <a:pt x="2750" y="3494"/>
                      <a:pt x="1812" y="3494"/>
                    </a:cubicBezTo>
                    <a:cubicBezTo>
                      <a:pt x="870" y="3494"/>
                      <a:pt x="131" y="2729"/>
                      <a:pt x="131" y="1792"/>
                    </a:cubicBezTo>
                    <a:cubicBezTo>
                      <a:pt x="131" y="849"/>
                      <a:pt x="870" y="111"/>
                      <a:pt x="1812" y="111"/>
                    </a:cubicBezTo>
                    <a:close/>
                    <a:moveTo>
                      <a:pt x="1812" y="1"/>
                    </a:moveTo>
                    <a:cubicBezTo>
                      <a:pt x="807" y="1"/>
                      <a:pt x="0" y="807"/>
                      <a:pt x="0" y="1792"/>
                    </a:cubicBezTo>
                    <a:cubicBezTo>
                      <a:pt x="0" y="2792"/>
                      <a:pt x="807" y="3599"/>
                      <a:pt x="1812" y="3599"/>
                    </a:cubicBezTo>
                    <a:cubicBezTo>
                      <a:pt x="2812" y="3599"/>
                      <a:pt x="3619" y="2792"/>
                      <a:pt x="3619" y="1792"/>
                    </a:cubicBezTo>
                    <a:cubicBezTo>
                      <a:pt x="3619" y="807"/>
                      <a:pt x="2812" y="1"/>
                      <a:pt x="181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2"/>
              <p:cNvSpPr/>
              <p:nvPr/>
            </p:nvSpPr>
            <p:spPr>
              <a:xfrm flipH="1">
                <a:off x="937368" y="2855076"/>
                <a:ext cx="268884" cy="268692"/>
              </a:xfrm>
              <a:custGeom>
                <a:avLst/>
                <a:gdLst/>
                <a:ahLst/>
                <a:cxnLst/>
                <a:rect l="l" t="t" r="r" b="b"/>
                <a:pathLst>
                  <a:path w="1400" h="1399" extrusionOk="0">
                    <a:moveTo>
                      <a:pt x="703" y="0"/>
                    </a:moveTo>
                    <a:cubicBezTo>
                      <a:pt x="310" y="0"/>
                      <a:pt x="1" y="325"/>
                      <a:pt x="1" y="697"/>
                    </a:cubicBezTo>
                    <a:cubicBezTo>
                      <a:pt x="1" y="1089"/>
                      <a:pt x="310" y="1398"/>
                      <a:pt x="703" y="1398"/>
                    </a:cubicBezTo>
                    <a:cubicBezTo>
                      <a:pt x="1069" y="1398"/>
                      <a:pt x="1399" y="1089"/>
                      <a:pt x="1399" y="697"/>
                    </a:cubicBezTo>
                    <a:cubicBezTo>
                      <a:pt x="1399" y="325"/>
                      <a:pt x="1069" y="0"/>
                      <a:pt x="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2"/>
              <p:cNvSpPr/>
              <p:nvPr/>
            </p:nvSpPr>
            <p:spPr>
              <a:xfrm flipH="1">
                <a:off x="929302" y="2847010"/>
                <a:ext cx="284825" cy="284825"/>
              </a:xfrm>
              <a:custGeom>
                <a:avLst/>
                <a:gdLst/>
                <a:ahLst/>
                <a:cxnLst/>
                <a:rect l="l" t="t" r="r" b="b"/>
                <a:pathLst>
                  <a:path w="1483" h="1483" extrusionOk="0">
                    <a:moveTo>
                      <a:pt x="744" y="105"/>
                    </a:moveTo>
                    <a:cubicBezTo>
                      <a:pt x="1089" y="105"/>
                      <a:pt x="1372" y="393"/>
                      <a:pt x="1372" y="739"/>
                    </a:cubicBezTo>
                    <a:cubicBezTo>
                      <a:pt x="1372" y="1090"/>
                      <a:pt x="1089" y="1372"/>
                      <a:pt x="744" y="1372"/>
                    </a:cubicBezTo>
                    <a:cubicBezTo>
                      <a:pt x="393" y="1372"/>
                      <a:pt x="110" y="1090"/>
                      <a:pt x="110" y="739"/>
                    </a:cubicBezTo>
                    <a:cubicBezTo>
                      <a:pt x="110" y="393"/>
                      <a:pt x="393" y="105"/>
                      <a:pt x="744" y="105"/>
                    </a:cubicBezTo>
                    <a:close/>
                    <a:moveTo>
                      <a:pt x="744" y="0"/>
                    </a:moveTo>
                    <a:cubicBezTo>
                      <a:pt x="325" y="0"/>
                      <a:pt x="0" y="325"/>
                      <a:pt x="0" y="739"/>
                    </a:cubicBezTo>
                    <a:cubicBezTo>
                      <a:pt x="0" y="1152"/>
                      <a:pt x="325" y="1482"/>
                      <a:pt x="744" y="1482"/>
                    </a:cubicBezTo>
                    <a:cubicBezTo>
                      <a:pt x="1157" y="1482"/>
                      <a:pt x="1482" y="1152"/>
                      <a:pt x="1482" y="739"/>
                    </a:cubicBezTo>
                    <a:cubicBezTo>
                      <a:pt x="1482" y="325"/>
                      <a:pt x="1157" y="0"/>
                      <a:pt x="74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2"/>
              <p:cNvSpPr/>
              <p:nvPr/>
            </p:nvSpPr>
            <p:spPr>
              <a:xfrm flipH="1">
                <a:off x="1314585" y="3079982"/>
                <a:ext cx="692184" cy="579829"/>
              </a:xfrm>
              <a:custGeom>
                <a:avLst/>
                <a:gdLst/>
                <a:ahLst/>
                <a:cxnLst/>
                <a:rect l="l" t="t" r="r" b="b"/>
                <a:pathLst>
                  <a:path w="3604" h="3019" extrusionOk="0">
                    <a:moveTo>
                      <a:pt x="2939" y="1"/>
                    </a:moveTo>
                    <a:cubicBezTo>
                      <a:pt x="2927" y="1"/>
                      <a:pt x="2916" y="3"/>
                      <a:pt x="2907" y="8"/>
                    </a:cubicBezTo>
                    <a:lnTo>
                      <a:pt x="0" y="2144"/>
                    </a:lnTo>
                    <a:lnTo>
                      <a:pt x="613" y="3019"/>
                    </a:lnTo>
                    <a:lnTo>
                      <a:pt x="3514" y="903"/>
                    </a:lnTo>
                    <a:cubicBezTo>
                      <a:pt x="3603" y="835"/>
                      <a:pt x="3535" y="594"/>
                      <a:pt x="3362" y="358"/>
                    </a:cubicBezTo>
                    <a:cubicBezTo>
                      <a:pt x="3209" y="144"/>
                      <a:pt x="3035" y="1"/>
                      <a:pt x="2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2"/>
              <p:cNvSpPr/>
              <p:nvPr/>
            </p:nvSpPr>
            <p:spPr>
              <a:xfrm flipH="1">
                <a:off x="1310552" y="3069418"/>
                <a:ext cx="708317" cy="607486"/>
              </a:xfrm>
              <a:custGeom>
                <a:avLst/>
                <a:gdLst/>
                <a:ahLst/>
                <a:cxnLst/>
                <a:rect l="l" t="t" r="r" b="b"/>
                <a:pathLst>
                  <a:path w="3688" h="3163" extrusionOk="0">
                    <a:moveTo>
                      <a:pt x="3012" y="104"/>
                    </a:moveTo>
                    <a:lnTo>
                      <a:pt x="3033" y="125"/>
                    </a:lnTo>
                    <a:cubicBezTo>
                      <a:pt x="3054" y="125"/>
                      <a:pt x="3101" y="152"/>
                      <a:pt x="3143" y="172"/>
                    </a:cubicBezTo>
                    <a:cubicBezTo>
                      <a:pt x="3205" y="235"/>
                      <a:pt x="3295" y="324"/>
                      <a:pt x="3384" y="434"/>
                    </a:cubicBezTo>
                    <a:cubicBezTo>
                      <a:pt x="3467" y="565"/>
                      <a:pt x="3514" y="675"/>
                      <a:pt x="3556" y="759"/>
                    </a:cubicBezTo>
                    <a:lnTo>
                      <a:pt x="3556" y="869"/>
                    </a:lnTo>
                    <a:lnTo>
                      <a:pt x="3556" y="911"/>
                    </a:lnTo>
                    <a:lnTo>
                      <a:pt x="697" y="3006"/>
                    </a:lnTo>
                    <a:lnTo>
                      <a:pt x="152" y="2199"/>
                    </a:lnTo>
                    <a:lnTo>
                      <a:pt x="3012" y="104"/>
                    </a:lnTo>
                    <a:close/>
                    <a:moveTo>
                      <a:pt x="3011" y="1"/>
                    </a:moveTo>
                    <a:cubicBezTo>
                      <a:pt x="2989" y="1"/>
                      <a:pt x="2967" y="8"/>
                      <a:pt x="2944" y="21"/>
                    </a:cubicBezTo>
                    <a:lnTo>
                      <a:pt x="0" y="2178"/>
                    </a:lnTo>
                    <a:lnTo>
                      <a:pt x="676" y="3163"/>
                    </a:lnTo>
                    <a:lnTo>
                      <a:pt x="3624" y="1000"/>
                    </a:lnTo>
                    <a:cubicBezTo>
                      <a:pt x="3666" y="979"/>
                      <a:pt x="3666" y="937"/>
                      <a:pt x="3666" y="890"/>
                    </a:cubicBezTo>
                    <a:cubicBezTo>
                      <a:pt x="3687" y="848"/>
                      <a:pt x="3666" y="780"/>
                      <a:pt x="3666" y="738"/>
                    </a:cubicBezTo>
                    <a:cubicBezTo>
                      <a:pt x="3624" y="628"/>
                      <a:pt x="3556" y="497"/>
                      <a:pt x="3467" y="366"/>
                    </a:cubicBezTo>
                    <a:cubicBezTo>
                      <a:pt x="3384" y="256"/>
                      <a:pt x="3295" y="152"/>
                      <a:pt x="3205" y="83"/>
                    </a:cubicBezTo>
                    <a:cubicBezTo>
                      <a:pt x="3164" y="42"/>
                      <a:pt x="3122" y="21"/>
                      <a:pt x="3075" y="21"/>
                    </a:cubicBezTo>
                    <a:cubicBezTo>
                      <a:pt x="3054" y="8"/>
                      <a:pt x="3033" y="1"/>
                      <a:pt x="301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2"/>
              <p:cNvSpPr/>
              <p:nvPr/>
            </p:nvSpPr>
            <p:spPr>
              <a:xfrm flipH="1">
                <a:off x="2069005" y="2599633"/>
                <a:ext cx="503005" cy="540265"/>
              </a:xfrm>
              <a:custGeom>
                <a:avLst/>
                <a:gdLst/>
                <a:ahLst/>
                <a:cxnLst/>
                <a:rect l="l" t="t" r="r" b="b"/>
                <a:pathLst>
                  <a:path w="2619" h="2813" extrusionOk="0">
                    <a:moveTo>
                      <a:pt x="1288" y="0"/>
                    </a:moveTo>
                    <a:cubicBezTo>
                      <a:pt x="1179" y="0"/>
                      <a:pt x="1089" y="21"/>
                      <a:pt x="980" y="63"/>
                    </a:cubicBezTo>
                    <a:lnTo>
                      <a:pt x="0" y="456"/>
                    </a:lnTo>
                    <a:lnTo>
                      <a:pt x="152" y="869"/>
                    </a:lnTo>
                    <a:lnTo>
                      <a:pt x="676" y="655"/>
                    </a:lnTo>
                    <a:lnTo>
                      <a:pt x="697" y="655"/>
                    </a:lnTo>
                    <a:cubicBezTo>
                      <a:pt x="697" y="676"/>
                      <a:pt x="718" y="676"/>
                      <a:pt x="718" y="676"/>
                    </a:cubicBezTo>
                    <a:cubicBezTo>
                      <a:pt x="744" y="697"/>
                      <a:pt x="765" y="697"/>
                      <a:pt x="786" y="717"/>
                    </a:cubicBezTo>
                    <a:cubicBezTo>
                      <a:pt x="807" y="738"/>
                      <a:pt x="828" y="738"/>
                      <a:pt x="849" y="765"/>
                    </a:cubicBezTo>
                    <a:cubicBezTo>
                      <a:pt x="875" y="786"/>
                      <a:pt x="896" y="786"/>
                      <a:pt x="896" y="807"/>
                    </a:cubicBezTo>
                    <a:cubicBezTo>
                      <a:pt x="917" y="827"/>
                      <a:pt x="938" y="848"/>
                      <a:pt x="959" y="869"/>
                    </a:cubicBezTo>
                    <a:cubicBezTo>
                      <a:pt x="980" y="896"/>
                      <a:pt x="980" y="896"/>
                      <a:pt x="1006" y="916"/>
                    </a:cubicBezTo>
                    <a:cubicBezTo>
                      <a:pt x="1027" y="937"/>
                      <a:pt x="1048" y="958"/>
                      <a:pt x="1048" y="979"/>
                    </a:cubicBezTo>
                    <a:cubicBezTo>
                      <a:pt x="1069" y="1000"/>
                      <a:pt x="1089" y="1026"/>
                      <a:pt x="1110" y="1047"/>
                    </a:cubicBezTo>
                    <a:cubicBezTo>
                      <a:pt x="1110" y="1068"/>
                      <a:pt x="1137" y="1089"/>
                      <a:pt x="1137" y="1110"/>
                    </a:cubicBezTo>
                    <a:cubicBezTo>
                      <a:pt x="1158" y="1131"/>
                      <a:pt x="1179" y="1157"/>
                      <a:pt x="1179" y="1178"/>
                    </a:cubicBezTo>
                    <a:cubicBezTo>
                      <a:pt x="1199" y="1199"/>
                      <a:pt x="1199" y="1220"/>
                      <a:pt x="1220" y="1241"/>
                    </a:cubicBezTo>
                    <a:cubicBezTo>
                      <a:pt x="1220" y="1288"/>
                      <a:pt x="1241" y="1309"/>
                      <a:pt x="1241" y="1330"/>
                    </a:cubicBezTo>
                    <a:cubicBezTo>
                      <a:pt x="1268" y="1330"/>
                      <a:pt x="1268" y="1351"/>
                      <a:pt x="1268" y="1351"/>
                    </a:cubicBezTo>
                    <a:lnTo>
                      <a:pt x="1268" y="1372"/>
                    </a:lnTo>
                    <a:lnTo>
                      <a:pt x="503" y="1723"/>
                    </a:lnTo>
                    <a:lnTo>
                      <a:pt x="938" y="2812"/>
                    </a:lnTo>
                    <a:lnTo>
                      <a:pt x="1922" y="2419"/>
                    </a:lnTo>
                    <a:cubicBezTo>
                      <a:pt x="2420" y="2226"/>
                      <a:pt x="2619" y="1550"/>
                      <a:pt x="2357" y="896"/>
                    </a:cubicBezTo>
                    <a:cubicBezTo>
                      <a:pt x="2158" y="372"/>
                      <a:pt x="1723" y="21"/>
                      <a:pt x="12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2"/>
              <p:cNvSpPr/>
              <p:nvPr/>
            </p:nvSpPr>
            <p:spPr>
              <a:xfrm flipH="1">
                <a:off x="2082065" y="2590414"/>
                <a:ext cx="507038" cy="566577"/>
              </a:xfrm>
              <a:custGeom>
                <a:avLst/>
                <a:gdLst/>
                <a:ahLst/>
                <a:cxnLst/>
                <a:rect l="l" t="t" r="r" b="b"/>
                <a:pathLst>
                  <a:path w="2640" h="2950" extrusionOk="0">
                    <a:moveTo>
                      <a:pt x="1377" y="111"/>
                    </a:moveTo>
                    <a:cubicBezTo>
                      <a:pt x="1770" y="111"/>
                      <a:pt x="2184" y="462"/>
                      <a:pt x="2378" y="964"/>
                    </a:cubicBezTo>
                    <a:cubicBezTo>
                      <a:pt x="2509" y="1268"/>
                      <a:pt x="2535" y="1598"/>
                      <a:pt x="2467" y="1860"/>
                    </a:cubicBezTo>
                    <a:cubicBezTo>
                      <a:pt x="2378" y="2122"/>
                      <a:pt x="2226" y="2337"/>
                      <a:pt x="1985" y="2426"/>
                    </a:cubicBezTo>
                    <a:lnTo>
                      <a:pt x="1048" y="2797"/>
                    </a:lnTo>
                    <a:lnTo>
                      <a:pt x="655" y="1792"/>
                    </a:lnTo>
                    <a:lnTo>
                      <a:pt x="1398" y="1467"/>
                    </a:lnTo>
                    <a:lnTo>
                      <a:pt x="1419" y="1399"/>
                    </a:lnTo>
                    <a:lnTo>
                      <a:pt x="1398" y="1378"/>
                    </a:lnTo>
                    <a:lnTo>
                      <a:pt x="1398" y="1357"/>
                    </a:lnTo>
                    <a:cubicBezTo>
                      <a:pt x="1377" y="1336"/>
                      <a:pt x="1377" y="1289"/>
                      <a:pt x="1357" y="1268"/>
                    </a:cubicBezTo>
                    <a:cubicBezTo>
                      <a:pt x="1357" y="1247"/>
                      <a:pt x="1330" y="1226"/>
                      <a:pt x="1330" y="1205"/>
                    </a:cubicBezTo>
                    <a:cubicBezTo>
                      <a:pt x="1309" y="1179"/>
                      <a:pt x="1288" y="1158"/>
                      <a:pt x="1288" y="1137"/>
                    </a:cubicBezTo>
                    <a:cubicBezTo>
                      <a:pt x="1268" y="1116"/>
                      <a:pt x="1247" y="1074"/>
                      <a:pt x="1247" y="1048"/>
                    </a:cubicBezTo>
                    <a:cubicBezTo>
                      <a:pt x="1226" y="1027"/>
                      <a:pt x="1199" y="1006"/>
                      <a:pt x="1199" y="985"/>
                    </a:cubicBezTo>
                    <a:cubicBezTo>
                      <a:pt x="1178" y="964"/>
                      <a:pt x="1158" y="944"/>
                      <a:pt x="1137" y="944"/>
                    </a:cubicBezTo>
                    <a:cubicBezTo>
                      <a:pt x="1116" y="917"/>
                      <a:pt x="1116" y="896"/>
                      <a:pt x="1095" y="875"/>
                    </a:cubicBezTo>
                    <a:lnTo>
                      <a:pt x="1027" y="813"/>
                    </a:lnTo>
                    <a:cubicBezTo>
                      <a:pt x="1006" y="813"/>
                      <a:pt x="985" y="786"/>
                      <a:pt x="964" y="765"/>
                    </a:cubicBezTo>
                    <a:cubicBezTo>
                      <a:pt x="964" y="745"/>
                      <a:pt x="938" y="745"/>
                      <a:pt x="917" y="724"/>
                    </a:cubicBezTo>
                    <a:cubicBezTo>
                      <a:pt x="896" y="703"/>
                      <a:pt x="875" y="703"/>
                      <a:pt x="854" y="682"/>
                    </a:cubicBezTo>
                    <a:cubicBezTo>
                      <a:pt x="833" y="682"/>
                      <a:pt x="807" y="656"/>
                      <a:pt x="807" y="656"/>
                    </a:cubicBezTo>
                    <a:lnTo>
                      <a:pt x="765" y="635"/>
                    </a:lnTo>
                    <a:lnTo>
                      <a:pt x="283" y="834"/>
                    </a:lnTo>
                    <a:lnTo>
                      <a:pt x="152" y="525"/>
                    </a:lnTo>
                    <a:lnTo>
                      <a:pt x="1095" y="158"/>
                    </a:lnTo>
                    <a:cubicBezTo>
                      <a:pt x="1178" y="132"/>
                      <a:pt x="1268" y="111"/>
                      <a:pt x="1377" y="111"/>
                    </a:cubicBezTo>
                    <a:close/>
                    <a:moveTo>
                      <a:pt x="1377" y="1"/>
                    </a:moveTo>
                    <a:cubicBezTo>
                      <a:pt x="1268" y="1"/>
                      <a:pt x="1158" y="1"/>
                      <a:pt x="1048" y="48"/>
                    </a:cubicBezTo>
                    <a:lnTo>
                      <a:pt x="0" y="462"/>
                    </a:lnTo>
                    <a:lnTo>
                      <a:pt x="220" y="985"/>
                    </a:lnTo>
                    <a:lnTo>
                      <a:pt x="765" y="765"/>
                    </a:lnTo>
                    <a:lnTo>
                      <a:pt x="786" y="765"/>
                    </a:lnTo>
                    <a:cubicBezTo>
                      <a:pt x="807" y="786"/>
                      <a:pt x="833" y="813"/>
                      <a:pt x="854" y="813"/>
                    </a:cubicBezTo>
                    <a:cubicBezTo>
                      <a:pt x="854" y="834"/>
                      <a:pt x="875" y="834"/>
                      <a:pt x="896" y="855"/>
                    </a:cubicBezTo>
                    <a:cubicBezTo>
                      <a:pt x="917" y="875"/>
                      <a:pt x="938" y="875"/>
                      <a:pt x="964" y="896"/>
                    </a:cubicBezTo>
                    <a:cubicBezTo>
                      <a:pt x="964" y="917"/>
                      <a:pt x="985" y="944"/>
                      <a:pt x="1006" y="944"/>
                    </a:cubicBezTo>
                    <a:cubicBezTo>
                      <a:pt x="1027" y="964"/>
                      <a:pt x="1048" y="985"/>
                      <a:pt x="1048" y="1006"/>
                    </a:cubicBezTo>
                    <a:cubicBezTo>
                      <a:pt x="1069" y="1027"/>
                      <a:pt x="1095" y="1048"/>
                      <a:pt x="1095" y="1074"/>
                    </a:cubicBezTo>
                    <a:cubicBezTo>
                      <a:pt x="1116" y="1074"/>
                      <a:pt x="1137" y="1095"/>
                      <a:pt x="1137" y="1116"/>
                    </a:cubicBezTo>
                    <a:cubicBezTo>
                      <a:pt x="1158" y="1137"/>
                      <a:pt x="1178" y="1158"/>
                      <a:pt x="1178" y="1179"/>
                    </a:cubicBezTo>
                    <a:cubicBezTo>
                      <a:pt x="1199" y="1205"/>
                      <a:pt x="1199" y="1226"/>
                      <a:pt x="1226" y="1247"/>
                    </a:cubicBezTo>
                    <a:cubicBezTo>
                      <a:pt x="1247" y="1268"/>
                      <a:pt x="1247" y="1289"/>
                      <a:pt x="1268" y="1336"/>
                    </a:cubicBezTo>
                    <a:cubicBezTo>
                      <a:pt x="1268" y="1336"/>
                      <a:pt x="1268" y="1357"/>
                      <a:pt x="1288" y="1378"/>
                    </a:cubicBezTo>
                    <a:lnTo>
                      <a:pt x="503" y="1750"/>
                    </a:lnTo>
                    <a:lnTo>
                      <a:pt x="985" y="2949"/>
                    </a:lnTo>
                    <a:lnTo>
                      <a:pt x="2032" y="2536"/>
                    </a:lnTo>
                    <a:cubicBezTo>
                      <a:pt x="2315" y="2426"/>
                      <a:pt x="2488" y="2185"/>
                      <a:pt x="2577" y="1902"/>
                    </a:cubicBezTo>
                    <a:cubicBezTo>
                      <a:pt x="2640" y="1598"/>
                      <a:pt x="2619" y="1247"/>
                      <a:pt x="2488" y="917"/>
                    </a:cubicBezTo>
                    <a:cubicBezTo>
                      <a:pt x="2294" y="373"/>
                      <a:pt x="1833" y="1"/>
                      <a:pt x="13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2"/>
              <p:cNvSpPr/>
              <p:nvPr/>
            </p:nvSpPr>
            <p:spPr>
              <a:xfrm flipH="1">
                <a:off x="2521500" y="2674922"/>
                <a:ext cx="143085" cy="130025"/>
              </a:xfrm>
              <a:custGeom>
                <a:avLst/>
                <a:gdLst/>
                <a:ahLst/>
                <a:cxnLst/>
                <a:rect l="l" t="t" r="r" b="b"/>
                <a:pathLst>
                  <a:path w="745" h="677" extrusionOk="0">
                    <a:moveTo>
                      <a:pt x="723" y="1"/>
                    </a:moveTo>
                    <a:cubicBezTo>
                      <a:pt x="634" y="22"/>
                      <a:pt x="545" y="22"/>
                      <a:pt x="482" y="64"/>
                    </a:cubicBezTo>
                    <a:cubicBezTo>
                      <a:pt x="262" y="153"/>
                      <a:pt x="89" y="325"/>
                      <a:pt x="0" y="587"/>
                    </a:cubicBezTo>
                    <a:lnTo>
                      <a:pt x="110" y="676"/>
                    </a:lnTo>
                    <a:cubicBezTo>
                      <a:pt x="199" y="435"/>
                      <a:pt x="351" y="284"/>
                      <a:pt x="524" y="195"/>
                    </a:cubicBezTo>
                    <a:cubicBezTo>
                      <a:pt x="592" y="174"/>
                      <a:pt x="655" y="174"/>
                      <a:pt x="744" y="153"/>
                    </a:cubicBezTo>
                    <a:lnTo>
                      <a:pt x="723" y="1"/>
                    </a:lnTo>
                    <a:close/>
                  </a:path>
                </a:pathLst>
              </a:custGeom>
              <a:solidFill>
                <a:srgbClr val="C7E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2"/>
              <p:cNvSpPr/>
              <p:nvPr/>
            </p:nvSpPr>
            <p:spPr>
              <a:xfrm flipH="1">
                <a:off x="2509592" y="2665895"/>
                <a:ext cx="167092" cy="151151"/>
              </a:xfrm>
              <a:custGeom>
                <a:avLst/>
                <a:gdLst/>
                <a:ahLst/>
                <a:cxnLst/>
                <a:rect l="l" t="t" r="r" b="b"/>
                <a:pathLst>
                  <a:path w="870" h="787" extrusionOk="0">
                    <a:moveTo>
                      <a:pt x="718" y="132"/>
                    </a:moveTo>
                    <a:lnTo>
                      <a:pt x="739" y="158"/>
                    </a:lnTo>
                    <a:cubicBezTo>
                      <a:pt x="676" y="179"/>
                      <a:pt x="634" y="179"/>
                      <a:pt x="566" y="200"/>
                    </a:cubicBezTo>
                    <a:cubicBezTo>
                      <a:pt x="393" y="263"/>
                      <a:pt x="262" y="441"/>
                      <a:pt x="173" y="634"/>
                    </a:cubicBezTo>
                    <a:lnTo>
                      <a:pt x="152" y="634"/>
                    </a:lnTo>
                    <a:cubicBezTo>
                      <a:pt x="241" y="393"/>
                      <a:pt x="372" y="242"/>
                      <a:pt x="566" y="158"/>
                    </a:cubicBezTo>
                    <a:cubicBezTo>
                      <a:pt x="608" y="132"/>
                      <a:pt x="676" y="132"/>
                      <a:pt x="718" y="132"/>
                    </a:cubicBezTo>
                    <a:close/>
                    <a:moveTo>
                      <a:pt x="765" y="1"/>
                    </a:moveTo>
                    <a:cubicBezTo>
                      <a:pt x="676" y="1"/>
                      <a:pt x="587" y="27"/>
                      <a:pt x="524" y="48"/>
                    </a:cubicBezTo>
                    <a:cubicBezTo>
                      <a:pt x="283" y="158"/>
                      <a:pt x="111" y="352"/>
                      <a:pt x="1" y="613"/>
                    </a:cubicBezTo>
                    <a:lnTo>
                      <a:pt x="1" y="655"/>
                    </a:lnTo>
                    <a:lnTo>
                      <a:pt x="215" y="786"/>
                    </a:lnTo>
                    <a:lnTo>
                      <a:pt x="241" y="723"/>
                    </a:lnTo>
                    <a:cubicBezTo>
                      <a:pt x="304" y="524"/>
                      <a:pt x="435" y="372"/>
                      <a:pt x="608" y="310"/>
                    </a:cubicBezTo>
                    <a:cubicBezTo>
                      <a:pt x="676" y="289"/>
                      <a:pt x="739" y="263"/>
                      <a:pt x="807" y="263"/>
                    </a:cubicBezTo>
                    <a:lnTo>
                      <a:pt x="870" y="263"/>
                    </a:lnTo>
                    <a:lnTo>
                      <a:pt x="849" y="200"/>
                    </a:lnTo>
                    <a:lnTo>
                      <a:pt x="82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2"/>
              <p:cNvSpPr/>
              <p:nvPr/>
            </p:nvSpPr>
            <p:spPr>
              <a:xfrm flipH="1">
                <a:off x="2291220" y="2704115"/>
                <a:ext cx="352238" cy="418883"/>
              </a:xfrm>
              <a:custGeom>
                <a:avLst/>
                <a:gdLst/>
                <a:ahLst/>
                <a:cxnLst/>
                <a:rect l="l" t="t" r="r" b="b"/>
                <a:pathLst>
                  <a:path w="1834" h="2181" extrusionOk="0">
                    <a:moveTo>
                      <a:pt x="655" y="1"/>
                    </a:moveTo>
                    <a:cubicBezTo>
                      <a:pt x="566" y="1"/>
                      <a:pt x="503" y="22"/>
                      <a:pt x="414" y="43"/>
                    </a:cubicBezTo>
                    <a:cubicBezTo>
                      <a:pt x="241" y="132"/>
                      <a:pt x="89" y="283"/>
                      <a:pt x="0" y="524"/>
                    </a:cubicBezTo>
                    <a:lnTo>
                      <a:pt x="21" y="524"/>
                    </a:lnTo>
                    <a:lnTo>
                      <a:pt x="1048" y="111"/>
                    </a:lnTo>
                    <a:lnTo>
                      <a:pt x="1069" y="111"/>
                    </a:lnTo>
                    <a:cubicBezTo>
                      <a:pt x="938" y="43"/>
                      <a:pt x="786" y="1"/>
                      <a:pt x="655" y="1"/>
                    </a:cubicBezTo>
                    <a:close/>
                    <a:moveTo>
                      <a:pt x="1640" y="807"/>
                    </a:moveTo>
                    <a:lnTo>
                      <a:pt x="1640" y="828"/>
                    </a:lnTo>
                    <a:lnTo>
                      <a:pt x="110" y="1530"/>
                    </a:lnTo>
                    <a:cubicBezTo>
                      <a:pt x="305" y="1932"/>
                      <a:pt x="671" y="2180"/>
                      <a:pt x="1012" y="2180"/>
                    </a:cubicBezTo>
                    <a:cubicBezTo>
                      <a:pt x="1092" y="2180"/>
                      <a:pt x="1172" y="2166"/>
                      <a:pt x="1247" y="2137"/>
                    </a:cubicBezTo>
                    <a:cubicBezTo>
                      <a:pt x="1681" y="1965"/>
                      <a:pt x="1833" y="1373"/>
                      <a:pt x="1640" y="8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2"/>
              <p:cNvSpPr/>
              <p:nvPr/>
            </p:nvSpPr>
            <p:spPr>
              <a:xfrm flipH="1">
                <a:off x="2295253" y="2696049"/>
                <a:ext cx="360305" cy="437513"/>
              </a:xfrm>
              <a:custGeom>
                <a:avLst/>
                <a:gdLst/>
                <a:ahLst/>
                <a:cxnLst/>
                <a:rect l="l" t="t" r="r" b="b"/>
                <a:pathLst>
                  <a:path w="1876" h="2278" extrusionOk="0">
                    <a:moveTo>
                      <a:pt x="718" y="106"/>
                    </a:moveTo>
                    <a:cubicBezTo>
                      <a:pt x="786" y="106"/>
                      <a:pt x="870" y="132"/>
                      <a:pt x="938" y="153"/>
                    </a:cubicBezTo>
                    <a:lnTo>
                      <a:pt x="236" y="435"/>
                    </a:lnTo>
                    <a:cubicBezTo>
                      <a:pt x="325" y="325"/>
                      <a:pt x="393" y="195"/>
                      <a:pt x="498" y="153"/>
                    </a:cubicBezTo>
                    <a:cubicBezTo>
                      <a:pt x="566" y="132"/>
                      <a:pt x="655" y="106"/>
                      <a:pt x="718" y="106"/>
                    </a:cubicBezTo>
                    <a:close/>
                    <a:moveTo>
                      <a:pt x="718" y="1"/>
                    </a:moveTo>
                    <a:cubicBezTo>
                      <a:pt x="629" y="1"/>
                      <a:pt x="545" y="1"/>
                      <a:pt x="456" y="43"/>
                    </a:cubicBezTo>
                    <a:cubicBezTo>
                      <a:pt x="262" y="132"/>
                      <a:pt x="105" y="305"/>
                      <a:pt x="21" y="545"/>
                    </a:cubicBezTo>
                    <a:lnTo>
                      <a:pt x="1" y="587"/>
                    </a:lnTo>
                    <a:lnTo>
                      <a:pt x="84" y="629"/>
                    </a:lnTo>
                    <a:lnTo>
                      <a:pt x="1111" y="215"/>
                    </a:lnTo>
                    <a:lnTo>
                      <a:pt x="1153" y="106"/>
                    </a:lnTo>
                    <a:lnTo>
                      <a:pt x="1132" y="106"/>
                    </a:lnTo>
                    <a:lnTo>
                      <a:pt x="1111" y="85"/>
                    </a:lnTo>
                    <a:lnTo>
                      <a:pt x="1090" y="85"/>
                    </a:lnTo>
                    <a:cubicBezTo>
                      <a:pt x="980" y="43"/>
                      <a:pt x="849" y="1"/>
                      <a:pt x="718" y="1"/>
                    </a:cubicBezTo>
                    <a:close/>
                    <a:moveTo>
                      <a:pt x="1655" y="959"/>
                    </a:moveTo>
                    <a:cubicBezTo>
                      <a:pt x="1723" y="1200"/>
                      <a:pt x="1744" y="1441"/>
                      <a:pt x="1676" y="1656"/>
                    </a:cubicBezTo>
                    <a:cubicBezTo>
                      <a:pt x="1614" y="1876"/>
                      <a:pt x="1483" y="2048"/>
                      <a:pt x="1284" y="2116"/>
                    </a:cubicBezTo>
                    <a:cubicBezTo>
                      <a:pt x="1213" y="2147"/>
                      <a:pt x="1139" y="2162"/>
                      <a:pt x="1063" y="2162"/>
                    </a:cubicBezTo>
                    <a:cubicBezTo>
                      <a:pt x="767" y="2162"/>
                      <a:pt x="450" y="1939"/>
                      <a:pt x="262" y="1593"/>
                    </a:cubicBezTo>
                    <a:lnTo>
                      <a:pt x="1655" y="959"/>
                    </a:lnTo>
                    <a:close/>
                    <a:moveTo>
                      <a:pt x="1634" y="828"/>
                    </a:moveTo>
                    <a:lnTo>
                      <a:pt x="131" y="1525"/>
                    </a:lnTo>
                    <a:lnTo>
                      <a:pt x="84" y="1546"/>
                    </a:lnTo>
                    <a:lnTo>
                      <a:pt x="105" y="1593"/>
                    </a:lnTo>
                    <a:cubicBezTo>
                      <a:pt x="315" y="2012"/>
                      <a:pt x="693" y="2277"/>
                      <a:pt x="1061" y="2277"/>
                    </a:cubicBezTo>
                    <a:cubicBezTo>
                      <a:pt x="1152" y="2277"/>
                      <a:pt x="1243" y="2261"/>
                      <a:pt x="1331" y="2226"/>
                    </a:cubicBezTo>
                    <a:cubicBezTo>
                      <a:pt x="1572" y="2137"/>
                      <a:pt x="1723" y="1938"/>
                      <a:pt x="1786" y="1677"/>
                    </a:cubicBezTo>
                    <a:cubicBezTo>
                      <a:pt x="1875" y="1441"/>
                      <a:pt x="1854" y="1153"/>
                      <a:pt x="1744" y="870"/>
                    </a:cubicBezTo>
                    <a:lnTo>
                      <a:pt x="1765" y="849"/>
                    </a:lnTo>
                    <a:lnTo>
                      <a:pt x="1744" y="828"/>
                    </a:lnTo>
                    <a:lnTo>
                      <a:pt x="1655" y="870"/>
                    </a:lnTo>
                    <a:lnTo>
                      <a:pt x="1634" y="849"/>
                    </a:lnTo>
                    <a:lnTo>
                      <a:pt x="1634" y="828"/>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2"/>
              <p:cNvSpPr/>
              <p:nvPr/>
            </p:nvSpPr>
            <p:spPr>
              <a:xfrm flipH="1">
                <a:off x="1850629" y="2934206"/>
                <a:ext cx="448844" cy="742120"/>
              </a:xfrm>
              <a:custGeom>
                <a:avLst/>
                <a:gdLst/>
                <a:ahLst/>
                <a:cxnLst/>
                <a:rect l="l" t="t" r="r" b="b"/>
                <a:pathLst>
                  <a:path w="2337" h="3864" extrusionOk="0">
                    <a:moveTo>
                      <a:pt x="700" y="1"/>
                    </a:moveTo>
                    <a:cubicBezTo>
                      <a:pt x="397" y="1"/>
                      <a:pt x="199" y="207"/>
                      <a:pt x="0" y="437"/>
                    </a:cubicBezTo>
                    <a:lnTo>
                      <a:pt x="1289" y="3799"/>
                    </a:lnTo>
                    <a:cubicBezTo>
                      <a:pt x="1309" y="3841"/>
                      <a:pt x="1373" y="3863"/>
                      <a:pt x="1465" y="3863"/>
                    </a:cubicBezTo>
                    <a:cubicBezTo>
                      <a:pt x="1568" y="3863"/>
                      <a:pt x="1705" y="3836"/>
                      <a:pt x="1854" y="3778"/>
                    </a:cubicBezTo>
                    <a:cubicBezTo>
                      <a:pt x="2137" y="3689"/>
                      <a:pt x="2336" y="3537"/>
                      <a:pt x="2310" y="3427"/>
                    </a:cubicBezTo>
                    <a:lnTo>
                      <a:pt x="1027" y="70"/>
                    </a:lnTo>
                    <a:cubicBezTo>
                      <a:pt x="905" y="22"/>
                      <a:pt x="797" y="1"/>
                      <a:pt x="7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2"/>
              <p:cNvSpPr/>
              <p:nvPr/>
            </p:nvSpPr>
            <p:spPr>
              <a:xfrm flipH="1">
                <a:off x="1842755" y="2924411"/>
                <a:ext cx="469779" cy="760558"/>
              </a:xfrm>
              <a:custGeom>
                <a:avLst/>
                <a:gdLst/>
                <a:ahLst/>
                <a:cxnLst/>
                <a:rect l="l" t="t" r="r" b="b"/>
                <a:pathLst>
                  <a:path w="2446" h="3960" extrusionOk="0">
                    <a:moveTo>
                      <a:pt x="734" y="114"/>
                    </a:moveTo>
                    <a:cubicBezTo>
                      <a:pt x="829" y="114"/>
                      <a:pt x="933" y="136"/>
                      <a:pt x="1048" y="184"/>
                    </a:cubicBezTo>
                    <a:lnTo>
                      <a:pt x="2315" y="3499"/>
                    </a:lnTo>
                    <a:cubicBezTo>
                      <a:pt x="2315" y="3499"/>
                      <a:pt x="2336" y="3525"/>
                      <a:pt x="2315" y="3546"/>
                    </a:cubicBezTo>
                    <a:cubicBezTo>
                      <a:pt x="2294" y="3567"/>
                      <a:pt x="2273" y="3588"/>
                      <a:pt x="2226" y="3609"/>
                    </a:cubicBezTo>
                    <a:cubicBezTo>
                      <a:pt x="2163" y="3677"/>
                      <a:pt x="2053" y="3740"/>
                      <a:pt x="1901" y="3787"/>
                    </a:cubicBezTo>
                    <a:cubicBezTo>
                      <a:pt x="1770" y="3829"/>
                      <a:pt x="1639" y="3850"/>
                      <a:pt x="1550" y="3850"/>
                    </a:cubicBezTo>
                    <a:lnTo>
                      <a:pt x="1440" y="3850"/>
                    </a:lnTo>
                    <a:lnTo>
                      <a:pt x="1420" y="3829"/>
                    </a:lnTo>
                    <a:lnTo>
                      <a:pt x="131" y="488"/>
                    </a:lnTo>
                    <a:cubicBezTo>
                      <a:pt x="262" y="357"/>
                      <a:pt x="372" y="226"/>
                      <a:pt x="503" y="163"/>
                    </a:cubicBezTo>
                    <a:cubicBezTo>
                      <a:pt x="574" y="131"/>
                      <a:pt x="650" y="114"/>
                      <a:pt x="734" y="114"/>
                    </a:cubicBezTo>
                    <a:close/>
                    <a:moveTo>
                      <a:pt x="777" y="1"/>
                    </a:moveTo>
                    <a:cubicBezTo>
                      <a:pt x="659" y="1"/>
                      <a:pt x="553" y="29"/>
                      <a:pt x="461" y="74"/>
                    </a:cubicBezTo>
                    <a:cubicBezTo>
                      <a:pt x="283" y="142"/>
                      <a:pt x="152" y="294"/>
                      <a:pt x="21" y="446"/>
                    </a:cubicBezTo>
                    <a:lnTo>
                      <a:pt x="0" y="467"/>
                    </a:lnTo>
                    <a:lnTo>
                      <a:pt x="1310" y="3850"/>
                    </a:lnTo>
                    <a:cubicBezTo>
                      <a:pt x="1330" y="3918"/>
                      <a:pt x="1357" y="3939"/>
                      <a:pt x="1399" y="3939"/>
                    </a:cubicBezTo>
                    <a:cubicBezTo>
                      <a:pt x="1440" y="3960"/>
                      <a:pt x="1488" y="3960"/>
                      <a:pt x="1550" y="3960"/>
                    </a:cubicBezTo>
                    <a:cubicBezTo>
                      <a:pt x="1660" y="3960"/>
                      <a:pt x="1791" y="3939"/>
                      <a:pt x="1943" y="3892"/>
                    </a:cubicBezTo>
                    <a:cubicBezTo>
                      <a:pt x="2095" y="3829"/>
                      <a:pt x="2226" y="3761"/>
                      <a:pt x="2315" y="3698"/>
                    </a:cubicBezTo>
                    <a:cubicBezTo>
                      <a:pt x="2357" y="3677"/>
                      <a:pt x="2378" y="3630"/>
                      <a:pt x="2404" y="3609"/>
                    </a:cubicBezTo>
                    <a:cubicBezTo>
                      <a:pt x="2425" y="3567"/>
                      <a:pt x="2446" y="3525"/>
                      <a:pt x="2425" y="3478"/>
                    </a:cubicBezTo>
                    <a:lnTo>
                      <a:pt x="1137" y="74"/>
                    </a:lnTo>
                    <a:lnTo>
                      <a:pt x="1116" y="74"/>
                    </a:lnTo>
                    <a:cubicBezTo>
                      <a:pt x="994" y="23"/>
                      <a:pt x="881" y="1"/>
                      <a:pt x="7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2"/>
              <p:cNvSpPr/>
              <p:nvPr/>
            </p:nvSpPr>
            <p:spPr>
              <a:xfrm flipH="1">
                <a:off x="1817592" y="3445477"/>
                <a:ext cx="280792" cy="276758"/>
              </a:xfrm>
              <a:custGeom>
                <a:avLst/>
                <a:gdLst/>
                <a:ahLst/>
                <a:cxnLst/>
                <a:rect l="l" t="t" r="r" b="b"/>
                <a:pathLst>
                  <a:path w="1462" h="1441" extrusionOk="0">
                    <a:moveTo>
                      <a:pt x="739" y="0"/>
                    </a:moveTo>
                    <a:cubicBezTo>
                      <a:pt x="325" y="0"/>
                      <a:pt x="1" y="330"/>
                      <a:pt x="1" y="723"/>
                    </a:cubicBezTo>
                    <a:cubicBezTo>
                      <a:pt x="1" y="1116"/>
                      <a:pt x="325" y="1440"/>
                      <a:pt x="739" y="1440"/>
                    </a:cubicBezTo>
                    <a:cubicBezTo>
                      <a:pt x="1132" y="1440"/>
                      <a:pt x="1462" y="1116"/>
                      <a:pt x="1462" y="723"/>
                    </a:cubicBezTo>
                    <a:cubicBezTo>
                      <a:pt x="1462" y="330"/>
                      <a:pt x="1132" y="0"/>
                      <a:pt x="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2"/>
              <p:cNvSpPr/>
              <p:nvPr/>
            </p:nvSpPr>
            <p:spPr>
              <a:xfrm flipH="1">
                <a:off x="1809525" y="3433377"/>
                <a:ext cx="297885" cy="301918"/>
              </a:xfrm>
              <a:custGeom>
                <a:avLst/>
                <a:gdLst/>
                <a:ahLst/>
                <a:cxnLst/>
                <a:rect l="l" t="t" r="r" b="b"/>
                <a:pathLst>
                  <a:path w="1551" h="1572" extrusionOk="0">
                    <a:moveTo>
                      <a:pt x="786" y="110"/>
                    </a:moveTo>
                    <a:cubicBezTo>
                      <a:pt x="1158" y="110"/>
                      <a:pt x="1441" y="414"/>
                      <a:pt x="1441" y="786"/>
                    </a:cubicBezTo>
                    <a:cubicBezTo>
                      <a:pt x="1441" y="1158"/>
                      <a:pt x="1158" y="1462"/>
                      <a:pt x="786" y="1462"/>
                    </a:cubicBezTo>
                    <a:cubicBezTo>
                      <a:pt x="420" y="1462"/>
                      <a:pt x="111" y="1158"/>
                      <a:pt x="111" y="786"/>
                    </a:cubicBezTo>
                    <a:cubicBezTo>
                      <a:pt x="111" y="414"/>
                      <a:pt x="420" y="110"/>
                      <a:pt x="786" y="110"/>
                    </a:cubicBezTo>
                    <a:close/>
                    <a:moveTo>
                      <a:pt x="786" y="0"/>
                    </a:moveTo>
                    <a:cubicBezTo>
                      <a:pt x="352" y="0"/>
                      <a:pt x="1" y="351"/>
                      <a:pt x="1" y="786"/>
                    </a:cubicBezTo>
                    <a:cubicBezTo>
                      <a:pt x="1" y="1221"/>
                      <a:pt x="352" y="1572"/>
                      <a:pt x="786" y="1572"/>
                    </a:cubicBezTo>
                    <a:cubicBezTo>
                      <a:pt x="1205" y="1572"/>
                      <a:pt x="1551" y="1221"/>
                      <a:pt x="1551" y="786"/>
                    </a:cubicBezTo>
                    <a:cubicBezTo>
                      <a:pt x="1551" y="351"/>
                      <a:pt x="1205" y="0"/>
                      <a:pt x="78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2"/>
              <p:cNvSpPr/>
              <p:nvPr/>
            </p:nvSpPr>
            <p:spPr>
              <a:xfrm flipH="1">
                <a:off x="2454279" y="2997779"/>
                <a:ext cx="189179" cy="155184"/>
              </a:xfrm>
              <a:custGeom>
                <a:avLst/>
                <a:gdLst/>
                <a:ahLst/>
                <a:cxnLst/>
                <a:rect l="l" t="t" r="r" b="b"/>
                <a:pathLst>
                  <a:path w="985" h="808" extrusionOk="0">
                    <a:moveTo>
                      <a:pt x="110" y="1"/>
                    </a:moveTo>
                    <a:lnTo>
                      <a:pt x="0" y="85"/>
                    </a:lnTo>
                    <a:cubicBezTo>
                      <a:pt x="220" y="498"/>
                      <a:pt x="613" y="786"/>
                      <a:pt x="985" y="807"/>
                    </a:cubicBezTo>
                    <a:lnTo>
                      <a:pt x="959" y="655"/>
                    </a:lnTo>
                    <a:cubicBezTo>
                      <a:pt x="613" y="629"/>
                      <a:pt x="283" y="367"/>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2"/>
              <p:cNvSpPr/>
              <p:nvPr/>
            </p:nvSpPr>
            <p:spPr>
              <a:xfrm flipH="1">
                <a:off x="2446212" y="2984752"/>
                <a:ext cx="205312" cy="180344"/>
              </a:xfrm>
              <a:custGeom>
                <a:avLst/>
                <a:gdLst/>
                <a:ahLst/>
                <a:cxnLst/>
                <a:rect l="l" t="t" r="r" b="b"/>
                <a:pathLst>
                  <a:path w="1069" h="939" extrusionOk="0">
                    <a:moveTo>
                      <a:pt x="42" y="111"/>
                    </a:moveTo>
                    <a:lnTo>
                      <a:pt x="21" y="132"/>
                    </a:lnTo>
                    <a:lnTo>
                      <a:pt x="42" y="111"/>
                    </a:lnTo>
                    <a:close/>
                    <a:moveTo>
                      <a:pt x="131" y="174"/>
                    </a:moveTo>
                    <a:cubicBezTo>
                      <a:pt x="325" y="504"/>
                      <a:pt x="634" y="744"/>
                      <a:pt x="938" y="786"/>
                    </a:cubicBezTo>
                    <a:lnTo>
                      <a:pt x="959" y="807"/>
                    </a:lnTo>
                    <a:cubicBezTo>
                      <a:pt x="634" y="765"/>
                      <a:pt x="325" y="525"/>
                      <a:pt x="131" y="174"/>
                    </a:cubicBezTo>
                    <a:close/>
                    <a:moveTo>
                      <a:pt x="152" y="1"/>
                    </a:moveTo>
                    <a:lnTo>
                      <a:pt x="42" y="111"/>
                    </a:lnTo>
                    <a:lnTo>
                      <a:pt x="0" y="174"/>
                    </a:lnTo>
                    <a:lnTo>
                      <a:pt x="0" y="195"/>
                    </a:lnTo>
                    <a:cubicBezTo>
                      <a:pt x="215" y="614"/>
                      <a:pt x="587" y="875"/>
                      <a:pt x="959" y="938"/>
                    </a:cubicBezTo>
                    <a:lnTo>
                      <a:pt x="1027" y="938"/>
                    </a:lnTo>
                    <a:lnTo>
                      <a:pt x="1027" y="828"/>
                    </a:lnTo>
                    <a:lnTo>
                      <a:pt x="1069" y="875"/>
                    </a:lnTo>
                    <a:lnTo>
                      <a:pt x="1069" y="875"/>
                    </a:lnTo>
                    <a:lnTo>
                      <a:pt x="1048" y="676"/>
                    </a:lnTo>
                    <a:lnTo>
                      <a:pt x="1001" y="676"/>
                    </a:lnTo>
                    <a:cubicBezTo>
                      <a:pt x="697" y="655"/>
                      <a:pt x="372" y="415"/>
                      <a:pt x="194" y="64"/>
                    </a:cubicBezTo>
                    <a:lnTo>
                      <a:pt x="15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2"/>
              <p:cNvSpPr/>
              <p:nvPr/>
            </p:nvSpPr>
            <p:spPr>
              <a:xfrm flipH="1">
                <a:off x="1222006" y="2255841"/>
                <a:ext cx="319012" cy="272149"/>
              </a:xfrm>
              <a:custGeom>
                <a:avLst/>
                <a:gdLst/>
                <a:ahLst/>
                <a:cxnLst/>
                <a:rect l="l" t="t" r="r" b="b"/>
                <a:pathLst>
                  <a:path w="1661" h="1417" extrusionOk="0">
                    <a:moveTo>
                      <a:pt x="990" y="1"/>
                    </a:moveTo>
                    <a:cubicBezTo>
                      <a:pt x="922" y="1"/>
                      <a:pt x="853" y="14"/>
                      <a:pt x="786" y="41"/>
                    </a:cubicBezTo>
                    <a:lnTo>
                      <a:pt x="351" y="219"/>
                    </a:lnTo>
                    <a:cubicBezTo>
                      <a:pt x="110" y="350"/>
                      <a:pt x="0" y="633"/>
                      <a:pt x="110" y="895"/>
                    </a:cubicBezTo>
                    <a:lnTo>
                      <a:pt x="194" y="1135"/>
                    </a:lnTo>
                    <a:cubicBezTo>
                      <a:pt x="290" y="1313"/>
                      <a:pt x="473" y="1417"/>
                      <a:pt x="667" y="1417"/>
                    </a:cubicBezTo>
                    <a:cubicBezTo>
                      <a:pt x="736" y="1417"/>
                      <a:pt x="806" y="1404"/>
                      <a:pt x="875" y="1376"/>
                    </a:cubicBezTo>
                    <a:lnTo>
                      <a:pt x="1288" y="1198"/>
                    </a:lnTo>
                    <a:cubicBezTo>
                      <a:pt x="1550" y="1088"/>
                      <a:pt x="1660" y="785"/>
                      <a:pt x="1550" y="544"/>
                    </a:cubicBezTo>
                    <a:lnTo>
                      <a:pt x="1461" y="303"/>
                    </a:lnTo>
                    <a:cubicBezTo>
                      <a:pt x="1364" y="109"/>
                      <a:pt x="1183" y="1"/>
                      <a:pt x="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2"/>
              <p:cNvSpPr/>
              <p:nvPr/>
            </p:nvSpPr>
            <p:spPr>
              <a:xfrm flipH="1">
                <a:off x="1210098" y="2244126"/>
                <a:ext cx="344172" cy="296349"/>
              </a:xfrm>
              <a:custGeom>
                <a:avLst/>
                <a:gdLst/>
                <a:ahLst/>
                <a:cxnLst/>
                <a:rect l="l" t="t" r="r" b="b"/>
                <a:pathLst>
                  <a:path w="1792" h="1543" extrusionOk="0">
                    <a:moveTo>
                      <a:pt x="1061" y="115"/>
                    </a:moveTo>
                    <a:cubicBezTo>
                      <a:pt x="1239" y="115"/>
                      <a:pt x="1401" y="210"/>
                      <a:pt x="1467" y="390"/>
                    </a:cubicBezTo>
                    <a:lnTo>
                      <a:pt x="1572" y="626"/>
                    </a:lnTo>
                    <a:cubicBezTo>
                      <a:pt x="1661" y="846"/>
                      <a:pt x="1572" y="1107"/>
                      <a:pt x="1336" y="1196"/>
                    </a:cubicBezTo>
                    <a:lnTo>
                      <a:pt x="917" y="1390"/>
                    </a:lnTo>
                    <a:cubicBezTo>
                      <a:pt x="854" y="1420"/>
                      <a:pt x="789" y="1433"/>
                      <a:pt x="725" y="1433"/>
                    </a:cubicBezTo>
                    <a:cubicBezTo>
                      <a:pt x="553" y="1433"/>
                      <a:pt x="396" y="1332"/>
                      <a:pt x="331" y="1175"/>
                    </a:cubicBezTo>
                    <a:lnTo>
                      <a:pt x="221" y="935"/>
                    </a:lnTo>
                    <a:cubicBezTo>
                      <a:pt x="132" y="694"/>
                      <a:pt x="221" y="432"/>
                      <a:pt x="462" y="343"/>
                    </a:cubicBezTo>
                    <a:lnTo>
                      <a:pt x="876" y="149"/>
                    </a:lnTo>
                    <a:cubicBezTo>
                      <a:pt x="937" y="126"/>
                      <a:pt x="1000" y="115"/>
                      <a:pt x="1061" y="115"/>
                    </a:cubicBezTo>
                    <a:close/>
                    <a:moveTo>
                      <a:pt x="1040" y="0"/>
                    </a:moveTo>
                    <a:cubicBezTo>
                      <a:pt x="971" y="0"/>
                      <a:pt x="901" y="13"/>
                      <a:pt x="834" y="39"/>
                    </a:cubicBezTo>
                    <a:lnTo>
                      <a:pt x="394" y="233"/>
                    </a:lnTo>
                    <a:cubicBezTo>
                      <a:pt x="132" y="364"/>
                      <a:pt x="1" y="694"/>
                      <a:pt x="111" y="976"/>
                    </a:cubicBezTo>
                    <a:lnTo>
                      <a:pt x="221" y="1217"/>
                    </a:lnTo>
                    <a:cubicBezTo>
                      <a:pt x="318" y="1427"/>
                      <a:pt x="525" y="1542"/>
                      <a:pt x="741" y="1542"/>
                    </a:cubicBezTo>
                    <a:cubicBezTo>
                      <a:pt x="816" y="1542"/>
                      <a:pt x="892" y="1528"/>
                      <a:pt x="965" y="1500"/>
                    </a:cubicBezTo>
                    <a:lnTo>
                      <a:pt x="1399" y="1306"/>
                    </a:lnTo>
                    <a:cubicBezTo>
                      <a:pt x="1661" y="1196"/>
                      <a:pt x="1792" y="846"/>
                      <a:pt x="1682" y="584"/>
                    </a:cubicBezTo>
                    <a:lnTo>
                      <a:pt x="1572" y="343"/>
                    </a:lnTo>
                    <a:cubicBezTo>
                      <a:pt x="1472" y="128"/>
                      <a:pt x="1260" y="0"/>
                      <a:pt x="104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2"/>
              <p:cNvSpPr/>
              <p:nvPr/>
            </p:nvSpPr>
            <p:spPr>
              <a:xfrm flipH="1">
                <a:off x="1461522" y="2339004"/>
                <a:ext cx="1269517" cy="729444"/>
              </a:xfrm>
              <a:custGeom>
                <a:avLst/>
                <a:gdLst/>
                <a:ahLst/>
                <a:cxnLst/>
                <a:rect l="l" t="t" r="r" b="b"/>
                <a:pathLst>
                  <a:path w="6610" h="3798" extrusionOk="0">
                    <a:moveTo>
                      <a:pt x="6086" y="1"/>
                    </a:moveTo>
                    <a:lnTo>
                      <a:pt x="1" y="2645"/>
                    </a:lnTo>
                    <a:lnTo>
                      <a:pt x="498" y="3797"/>
                    </a:lnTo>
                    <a:lnTo>
                      <a:pt x="6610" y="1158"/>
                    </a:lnTo>
                    <a:lnTo>
                      <a:pt x="60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2"/>
              <p:cNvSpPr/>
              <p:nvPr/>
            </p:nvSpPr>
            <p:spPr>
              <a:xfrm flipH="1">
                <a:off x="1448462" y="2322871"/>
                <a:ext cx="1299670" cy="762670"/>
              </a:xfrm>
              <a:custGeom>
                <a:avLst/>
                <a:gdLst/>
                <a:ahLst/>
                <a:cxnLst/>
                <a:rect l="l" t="t" r="r" b="b"/>
                <a:pathLst>
                  <a:path w="6767" h="3971" extrusionOk="0">
                    <a:moveTo>
                      <a:pt x="6154" y="153"/>
                    </a:moveTo>
                    <a:lnTo>
                      <a:pt x="6610" y="1200"/>
                    </a:lnTo>
                    <a:lnTo>
                      <a:pt x="613" y="3819"/>
                    </a:lnTo>
                    <a:lnTo>
                      <a:pt x="153" y="2771"/>
                    </a:lnTo>
                    <a:lnTo>
                      <a:pt x="6154" y="153"/>
                    </a:lnTo>
                    <a:close/>
                    <a:moveTo>
                      <a:pt x="6217" y="1"/>
                    </a:moveTo>
                    <a:lnTo>
                      <a:pt x="6154" y="22"/>
                    </a:lnTo>
                    <a:lnTo>
                      <a:pt x="1" y="2703"/>
                    </a:lnTo>
                    <a:lnTo>
                      <a:pt x="566" y="3970"/>
                    </a:lnTo>
                    <a:lnTo>
                      <a:pt x="6767" y="1263"/>
                    </a:lnTo>
                    <a:lnTo>
                      <a:pt x="621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2"/>
              <p:cNvSpPr/>
              <p:nvPr/>
            </p:nvSpPr>
            <p:spPr>
              <a:xfrm flipH="1">
                <a:off x="1490714" y="2398352"/>
                <a:ext cx="1215164" cy="607678"/>
              </a:xfrm>
              <a:custGeom>
                <a:avLst/>
                <a:gdLst/>
                <a:ahLst/>
                <a:cxnLst/>
                <a:rect l="l" t="t" r="r" b="b"/>
                <a:pathLst>
                  <a:path w="6327" h="3164" extrusionOk="0">
                    <a:moveTo>
                      <a:pt x="6107" y="1"/>
                    </a:moveTo>
                    <a:lnTo>
                      <a:pt x="1" y="2661"/>
                    </a:lnTo>
                    <a:lnTo>
                      <a:pt x="236" y="3164"/>
                    </a:lnTo>
                    <a:lnTo>
                      <a:pt x="6327" y="524"/>
                    </a:lnTo>
                    <a:lnTo>
                      <a:pt x="6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2"/>
              <p:cNvSpPr/>
              <p:nvPr/>
            </p:nvSpPr>
            <p:spPr>
              <a:xfrm flipH="1">
                <a:off x="1473621" y="2385291"/>
                <a:ext cx="1245317" cy="637831"/>
              </a:xfrm>
              <a:custGeom>
                <a:avLst/>
                <a:gdLst/>
                <a:ahLst/>
                <a:cxnLst/>
                <a:rect l="l" t="t" r="r" b="b"/>
                <a:pathLst>
                  <a:path w="6484" h="3321" extrusionOk="0">
                    <a:moveTo>
                      <a:pt x="6154" y="152"/>
                    </a:moveTo>
                    <a:lnTo>
                      <a:pt x="6327" y="545"/>
                    </a:lnTo>
                    <a:lnTo>
                      <a:pt x="331" y="3164"/>
                    </a:lnTo>
                    <a:lnTo>
                      <a:pt x="152" y="2750"/>
                    </a:lnTo>
                    <a:lnTo>
                      <a:pt x="6154" y="152"/>
                    </a:lnTo>
                    <a:close/>
                    <a:moveTo>
                      <a:pt x="6196" y="1"/>
                    </a:moveTo>
                    <a:lnTo>
                      <a:pt x="6154" y="22"/>
                    </a:lnTo>
                    <a:lnTo>
                      <a:pt x="1" y="2708"/>
                    </a:lnTo>
                    <a:lnTo>
                      <a:pt x="262" y="3321"/>
                    </a:lnTo>
                    <a:lnTo>
                      <a:pt x="6484" y="613"/>
                    </a:lnTo>
                    <a:lnTo>
                      <a:pt x="619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2"/>
              <p:cNvSpPr/>
              <p:nvPr/>
            </p:nvSpPr>
            <p:spPr>
              <a:xfrm flipH="1">
                <a:off x="1377959" y="2301744"/>
                <a:ext cx="184186" cy="259857"/>
              </a:xfrm>
              <a:custGeom>
                <a:avLst/>
                <a:gdLst/>
                <a:ahLst/>
                <a:cxnLst/>
                <a:rect l="l" t="t" r="r" b="b"/>
                <a:pathLst>
                  <a:path w="959" h="1353" extrusionOk="0">
                    <a:moveTo>
                      <a:pt x="461" y="1"/>
                    </a:moveTo>
                    <a:lnTo>
                      <a:pt x="0" y="195"/>
                    </a:lnTo>
                    <a:lnTo>
                      <a:pt x="524" y="1352"/>
                    </a:lnTo>
                    <a:lnTo>
                      <a:pt x="958" y="1158"/>
                    </a:lnTo>
                    <a:lnTo>
                      <a:pt x="4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2"/>
              <p:cNvSpPr/>
              <p:nvPr/>
            </p:nvSpPr>
            <p:spPr>
              <a:xfrm flipH="1">
                <a:off x="1364899" y="2284651"/>
                <a:ext cx="209345" cy="290011"/>
              </a:xfrm>
              <a:custGeom>
                <a:avLst/>
                <a:gdLst/>
                <a:ahLst/>
                <a:cxnLst/>
                <a:rect l="l" t="t" r="r" b="b"/>
                <a:pathLst>
                  <a:path w="1090" h="1510" extrusionOk="0">
                    <a:moveTo>
                      <a:pt x="477" y="153"/>
                    </a:moveTo>
                    <a:lnTo>
                      <a:pt x="959" y="1200"/>
                    </a:lnTo>
                    <a:lnTo>
                      <a:pt x="608" y="1357"/>
                    </a:lnTo>
                    <a:lnTo>
                      <a:pt x="152" y="310"/>
                    </a:lnTo>
                    <a:lnTo>
                      <a:pt x="477" y="153"/>
                    </a:lnTo>
                    <a:close/>
                    <a:moveTo>
                      <a:pt x="545" y="1"/>
                    </a:moveTo>
                    <a:lnTo>
                      <a:pt x="498" y="22"/>
                    </a:lnTo>
                    <a:lnTo>
                      <a:pt x="0" y="242"/>
                    </a:lnTo>
                    <a:lnTo>
                      <a:pt x="545" y="1509"/>
                    </a:lnTo>
                    <a:lnTo>
                      <a:pt x="1089" y="1268"/>
                    </a:lnTo>
                    <a:lnTo>
                      <a:pt x="54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2"/>
              <p:cNvSpPr/>
              <p:nvPr/>
            </p:nvSpPr>
            <p:spPr>
              <a:xfrm flipH="1">
                <a:off x="2635203" y="2847010"/>
                <a:ext cx="255632" cy="221445"/>
              </a:xfrm>
              <a:custGeom>
                <a:avLst/>
                <a:gdLst/>
                <a:ahLst/>
                <a:cxnLst/>
                <a:rect l="l" t="t" r="r" b="b"/>
                <a:pathLst>
                  <a:path w="1331" h="1153" extrusionOk="0">
                    <a:moveTo>
                      <a:pt x="833" y="0"/>
                    </a:moveTo>
                    <a:lnTo>
                      <a:pt x="0" y="1048"/>
                    </a:lnTo>
                    <a:lnTo>
                      <a:pt x="1330" y="1152"/>
                    </a:lnTo>
                    <a:lnTo>
                      <a:pt x="1095" y="587"/>
                    </a:lnTo>
                    <a:lnTo>
                      <a:pt x="1068" y="587"/>
                    </a:lnTo>
                    <a:lnTo>
                      <a:pt x="833" y="0"/>
                    </a:ln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2"/>
              <p:cNvSpPr/>
              <p:nvPr/>
            </p:nvSpPr>
            <p:spPr>
              <a:xfrm flipH="1">
                <a:off x="2618109" y="2825883"/>
                <a:ext cx="276758" cy="255632"/>
              </a:xfrm>
              <a:custGeom>
                <a:avLst/>
                <a:gdLst/>
                <a:ahLst/>
                <a:cxnLst/>
                <a:rect l="l" t="t" r="r" b="b"/>
                <a:pathLst>
                  <a:path w="1441" h="1331" extrusionOk="0">
                    <a:moveTo>
                      <a:pt x="828" y="215"/>
                    </a:moveTo>
                    <a:lnTo>
                      <a:pt x="1048" y="718"/>
                    </a:lnTo>
                    <a:lnTo>
                      <a:pt x="1267" y="1200"/>
                    </a:lnTo>
                    <a:lnTo>
                      <a:pt x="131" y="1111"/>
                    </a:lnTo>
                    <a:lnTo>
                      <a:pt x="828" y="215"/>
                    </a:lnTo>
                    <a:close/>
                    <a:moveTo>
                      <a:pt x="0" y="1179"/>
                    </a:moveTo>
                    <a:lnTo>
                      <a:pt x="0" y="1221"/>
                    </a:lnTo>
                    <a:lnTo>
                      <a:pt x="21" y="1221"/>
                    </a:lnTo>
                    <a:lnTo>
                      <a:pt x="0" y="1179"/>
                    </a:lnTo>
                    <a:close/>
                    <a:moveTo>
                      <a:pt x="875" y="0"/>
                    </a:moveTo>
                    <a:lnTo>
                      <a:pt x="807" y="84"/>
                    </a:lnTo>
                    <a:lnTo>
                      <a:pt x="0" y="1111"/>
                    </a:lnTo>
                    <a:lnTo>
                      <a:pt x="0" y="1179"/>
                    </a:lnTo>
                    <a:lnTo>
                      <a:pt x="42" y="1221"/>
                    </a:lnTo>
                    <a:lnTo>
                      <a:pt x="1440" y="1331"/>
                    </a:lnTo>
                    <a:lnTo>
                      <a:pt x="1440" y="1331"/>
                    </a:lnTo>
                    <a:lnTo>
                      <a:pt x="1158" y="676"/>
                    </a:lnTo>
                    <a:lnTo>
                      <a:pt x="1158" y="655"/>
                    </a:lnTo>
                    <a:lnTo>
                      <a:pt x="87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2"/>
              <p:cNvSpPr/>
              <p:nvPr/>
            </p:nvSpPr>
            <p:spPr>
              <a:xfrm flipH="1">
                <a:off x="2811322" y="2984719"/>
                <a:ext cx="79513" cy="71638"/>
              </a:xfrm>
              <a:custGeom>
                <a:avLst/>
                <a:gdLst/>
                <a:ahLst/>
                <a:cxnLst/>
                <a:rect l="l" t="t" r="r" b="b"/>
                <a:pathLst>
                  <a:path w="414" h="373" extrusionOk="0">
                    <a:moveTo>
                      <a:pt x="262" y="1"/>
                    </a:moveTo>
                    <a:lnTo>
                      <a:pt x="0" y="331"/>
                    </a:lnTo>
                    <a:lnTo>
                      <a:pt x="414" y="373"/>
                    </a:lnTo>
                    <a:lnTo>
                      <a:pt x="262" y="1"/>
                    </a:ln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2"/>
              <p:cNvSpPr/>
              <p:nvPr/>
            </p:nvSpPr>
            <p:spPr>
              <a:xfrm flipH="1">
                <a:off x="2794228" y="2963592"/>
                <a:ext cx="100639" cy="104865"/>
              </a:xfrm>
              <a:custGeom>
                <a:avLst/>
                <a:gdLst/>
                <a:ahLst/>
                <a:cxnLst/>
                <a:rect l="l" t="t" r="r" b="b"/>
                <a:pathLst>
                  <a:path w="524" h="546" extrusionOk="0">
                    <a:moveTo>
                      <a:pt x="262" y="221"/>
                    </a:moveTo>
                    <a:lnTo>
                      <a:pt x="351" y="415"/>
                    </a:lnTo>
                    <a:lnTo>
                      <a:pt x="351" y="415"/>
                    </a:lnTo>
                    <a:lnTo>
                      <a:pt x="131" y="394"/>
                    </a:lnTo>
                    <a:lnTo>
                      <a:pt x="262" y="221"/>
                    </a:lnTo>
                    <a:close/>
                    <a:moveTo>
                      <a:pt x="0" y="462"/>
                    </a:moveTo>
                    <a:lnTo>
                      <a:pt x="0" y="504"/>
                    </a:lnTo>
                    <a:lnTo>
                      <a:pt x="21" y="504"/>
                    </a:lnTo>
                    <a:lnTo>
                      <a:pt x="0" y="462"/>
                    </a:lnTo>
                    <a:close/>
                    <a:moveTo>
                      <a:pt x="304" y="1"/>
                    </a:moveTo>
                    <a:lnTo>
                      <a:pt x="241" y="90"/>
                    </a:lnTo>
                    <a:lnTo>
                      <a:pt x="0" y="394"/>
                    </a:lnTo>
                    <a:lnTo>
                      <a:pt x="0" y="462"/>
                    </a:lnTo>
                    <a:lnTo>
                      <a:pt x="42" y="504"/>
                    </a:lnTo>
                    <a:lnTo>
                      <a:pt x="524" y="545"/>
                    </a:lnTo>
                    <a:lnTo>
                      <a:pt x="30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2"/>
              <p:cNvSpPr/>
              <p:nvPr/>
            </p:nvSpPr>
            <p:spPr>
              <a:xfrm flipH="1">
                <a:off x="2262025" y="2674922"/>
                <a:ext cx="263698" cy="478037"/>
              </a:xfrm>
              <a:custGeom>
                <a:avLst/>
                <a:gdLst/>
                <a:ahLst/>
                <a:cxnLst/>
                <a:rect l="l" t="t" r="r" b="b"/>
                <a:pathLst>
                  <a:path w="1373" h="2489" extrusionOk="0">
                    <a:moveTo>
                      <a:pt x="0" y="1"/>
                    </a:moveTo>
                    <a:lnTo>
                      <a:pt x="21" y="153"/>
                    </a:lnTo>
                    <a:lnTo>
                      <a:pt x="42" y="153"/>
                    </a:lnTo>
                    <a:cubicBezTo>
                      <a:pt x="173" y="153"/>
                      <a:pt x="325" y="195"/>
                      <a:pt x="456" y="263"/>
                    </a:cubicBezTo>
                    <a:cubicBezTo>
                      <a:pt x="456" y="284"/>
                      <a:pt x="477" y="284"/>
                      <a:pt x="477" y="284"/>
                    </a:cubicBezTo>
                    <a:cubicBezTo>
                      <a:pt x="503" y="305"/>
                      <a:pt x="524" y="305"/>
                      <a:pt x="545" y="325"/>
                    </a:cubicBezTo>
                    <a:cubicBezTo>
                      <a:pt x="566" y="346"/>
                      <a:pt x="587" y="346"/>
                      <a:pt x="608" y="373"/>
                    </a:cubicBezTo>
                    <a:cubicBezTo>
                      <a:pt x="634" y="394"/>
                      <a:pt x="655" y="394"/>
                      <a:pt x="655" y="415"/>
                    </a:cubicBezTo>
                    <a:cubicBezTo>
                      <a:pt x="676" y="435"/>
                      <a:pt x="697" y="456"/>
                      <a:pt x="718" y="477"/>
                    </a:cubicBezTo>
                    <a:cubicBezTo>
                      <a:pt x="739" y="504"/>
                      <a:pt x="739" y="504"/>
                      <a:pt x="765" y="524"/>
                    </a:cubicBezTo>
                    <a:cubicBezTo>
                      <a:pt x="786" y="545"/>
                      <a:pt x="807" y="566"/>
                      <a:pt x="807" y="587"/>
                    </a:cubicBezTo>
                    <a:cubicBezTo>
                      <a:pt x="828" y="608"/>
                      <a:pt x="848" y="634"/>
                      <a:pt x="869" y="655"/>
                    </a:cubicBezTo>
                    <a:cubicBezTo>
                      <a:pt x="869" y="676"/>
                      <a:pt x="896" y="697"/>
                      <a:pt x="896" y="718"/>
                    </a:cubicBezTo>
                    <a:cubicBezTo>
                      <a:pt x="917" y="739"/>
                      <a:pt x="938" y="765"/>
                      <a:pt x="938" y="786"/>
                    </a:cubicBezTo>
                    <a:cubicBezTo>
                      <a:pt x="958" y="807"/>
                      <a:pt x="958" y="828"/>
                      <a:pt x="979" y="849"/>
                    </a:cubicBezTo>
                    <a:cubicBezTo>
                      <a:pt x="979" y="896"/>
                      <a:pt x="1000" y="917"/>
                      <a:pt x="1000" y="938"/>
                    </a:cubicBezTo>
                    <a:cubicBezTo>
                      <a:pt x="1027" y="938"/>
                      <a:pt x="1027" y="959"/>
                      <a:pt x="1027" y="959"/>
                    </a:cubicBezTo>
                    <a:cubicBezTo>
                      <a:pt x="1220" y="1525"/>
                      <a:pt x="1068" y="2117"/>
                      <a:pt x="634" y="2289"/>
                    </a:cubicBezTo>
                    <a:cubicBezTo>
                      <a:pt x="545" y="2310"/>
                      <a:pt x="435" y="2336"/>
                      <a:pt x="346" y="2336"/>
                    </a:cubicBezTo>
                    <a:lnTo>
                      <a:pt x="372" y="2488"/>
                    </a:lnTo>
                    <a:cubicBezTo>
                      <a:pt x="477" y="2488"/>
                      <a:pt x="587" y="2467"/>
                      <a:pt x="697" y="2420"/>
                    </a:cubicBezTo>
                    <a:cubicBezTo>
                      <a:pt x="1199" y="2226"/>
                      <a:pt x="1372" y="1551"/>
                      <a:pt x="1110" y="896"/>
                    </a:cubicBezTo>
                    <a:cubicBezTo>
                      <a:pt x="917" y="373"/>
                      <a:pt x="456"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2"/>
              <p:cNvSpPr/>
              <p:nvPr/>
            </p:nvSpPr>
            <p:spPr>
              <a:xfrm flipH="1">
                <a:off x="2270091" y="2666472"/>
                <a:ext cx="268692" cy="496667"/>
              </a:xfrm>
              <a:custGeom>
                <a:avLst/>
                <a:gdLst/>
                <a:ahLst/>
                <a:cxnLst/>
                <a:rect l="l" t="t" r="r" b="b"/>
                <a:pathLst>
                  <a:path w="1399" h="2586" extrusionOk="0">
                    <a:moveTo>
                      <a:pt x="131" y="132"/>
                    </a:moveTo>
                    <a:cubicBezTo>
                      <a:pt x="199" y="132"/>
                      <a:pt x="283" y="179"/>
                      <a:pt x="372" y="221"/>
                    </a:cubicBezTo>
                    <a:cubicBezTo>
                      <a:pt x="283" y="200"/>
                      <a:pt x="199" y="158"/>
                      <a:pt x="131" y="158"/>
                    </a:cubicBezTo>
                    <a:lnTo>
                      <a:pt x="131" y="132"/>
                    </a:lnTo>
                    <a:close/>
                    <a:moveTo>
                      <a:pt x="699" y="363"/>
                    </a:moveTo>
                    <a:lnTo>
                      <a:pt x="699" y="363"/>
                    </a:lnTo>
                    <a:cubicBezTo>
                      <a:pt x="708" y="370"/>
                      <a:pt x="716" y="379"/>
                      <a:pt x="723" y="393"/>
                    </a:cubicBezTo>
                    <a:lnTo>
                      <a:pt x="702" y="372"/>
                    </a:lnTo>
                    <a:cubicBezTo>
                      <a:pt x="702" y="369"/>
                      <a:pt x="701" y="366"/>
                      <a:pt x="699" y="363"/>
                    </a:cubicBezTo>
                    <a:close/>
                    <a:moveTo>
                      <a:pt x="1200" y="1488"/>
                    </a:moveTo>
                    <a:cubicBezTo>
                      <a:pt x="1221" y="1618"/>
                      <a:pt x="1229" y="1746"/>
                      <a:pt x="1199" y="1860"/>
                    </a:cubicBezTo>
                    <a:cubicBezTo>
                      <a:pt x="1136" y="2122"/>
                      <a:pt x="964" y="2336"/>
                      <a:pt x="744" y="2425"/>
                    </a:cubicBezTo>
                    <a:cubicBezTo>
                      <a:pt x="655" y="2467"/>
                      <a:pt x="571" y="2467"/>
                      <a:pt x="482" y="2467"/>
                    </a:cubicBezTo>
                    <a:lnTo>
                      <a:pt x="482" y="2425"/>
                    </a:lnTo>
                    <a:cubicBezTo>
                      <a:pt x="571" y="2425"/>
                      <a:pt x="655" y="2425"/>
                      <a:pt x="723" y="2383"/>
                    </a:cubicBezTo>
                    <a:cubicBezTo>
                      <a:pt x="964" y="2294"/>
                      <a:pt x="1115" y="2095"/>
                      <a:pt x="1178" y="1834"/>
                    </a:cubicBezTo>
                    <a:cubicBezTo>
                      <a:pt x="1221" y="1725"/>
                      <a:pt x="1218" y="1609"/>
                      <a:pt x="1200" y="1488"/>
                    </a:cubicBezTo>
                    <a:close/>
                    <a:moveTo>
                      <a:pt x="0" y="1"/>
                    </a:moveTo>
                    <a:lnTo>
                      <a:pt x="21" y="263"/>
                    </a:lnTo>
                    <a:lnTo>
                      <a:pt x="110" y="263"/>
                    </a:lnTo>
                    <a:cubicBezTo>
                      <a:pt x="241" y="263"/>
                      <a:pt x="372" y="289"/>
                      <a:pt x="482" y="372"/>
                    </a:cubicBezTo>
                    <a:lnTo>
                      <a:pt x="524" y="372"/>
                    </a:lnTo>
                    <a:cubicBezTo>
                      <a:pt x="545" y="393"/>
                      <a:pt x="571" y="420"/>
                      <a:pt x="592" y="420"/>
                    </a:cubicBezTo>
                    <a:cubicBezTo>
                      <a:pt x="592" y="441"/>
                      <a:pt x="613" y="441"/>
                      <a:pt x="634" y="462"/>
                    </a:cubicBezTo>
                    <a:cubicBezTo>
                      <a:pt x="655" y="482"/>
                      <a:pt x="676" y="482"/>
                      <a:pt x="702" y="503"/>
                    </a:cubicBezTo>
                    <a:cubicBezTo>
                      <a:pt x="702" y="524"/>
                      <a:pt x="723" y="551"/>
                      <a:pt x="744" y="551"/>
                    </a:cubicBezTo>
                    <a:cubicBezTo>
                      <a:pt x="765" y="571"/>
                      <a:pt x="786" y="592"/>
                      <a:pt x="786" y="613"/>
                    </a:cubicBezTo>
                    <a:cubicBezTo>
                      <a:pt x="807" y="634"/>
                      <a:pt x="833" y="655"/>
                      <a:pt x="833" y="681"/>
                    </a:cubicBezTo>
                    <a:cubicBezTo>
                      <a:pt x="854" y="681"/>
                      <a:pt x="875" y="702"/>
                      <a:pt x="875" y="723"/>
                    </a:cubicBezTo>
                    <a:cubicBezTo>
                      <a:pt x="896" y="744"/>
                      <a:pt x="916" y="765"/>
                      <a:pt x="916" y="786"/>
                    </a:cubicBezTo>
                    <a:cubicBezTo>
                      <a:pt x="937" y="812"/>
                      <a:pt x="937" y="833"/>
                      <a:pt x="964" y="854"/>
                    </a:cubicBezTo>
                    <a:cubicBezTo>
                      <a:pt x="985" y="875"/>
                      <a:pt x="985" y="896"/>
                      <a:pt x="1006" y="943"/>
                    </a:cubicBezTo>
                    <a:cubicBezTo>
                      <a:pt x="1006" y="964"/>
                      <a:pt x="1006" y="985"/>
                      <a:pt x="1026" y="1006"/>
                    </a:cubicBezTo>
                    <a:lnTo>
                      <a:pt x="1026" y="1027"/>
                    </a:lnTo>
                    <a:cubicBezTo>
                      <a:pt x="1136" y="1310"/>
                      <a:pt x="1136" y="1572"/>
                      <a:pt x="1068" y="1813"/>
                    </a:cubicBezTo>
                    <a:cubicBezTo>
                      <a:pt x="1006" y="2033"/>
                      <a:pt x="875" y="2205"/>
                      <a:pt x="676" y="2273"/>
                    </a:cubicBezTo>
                    <a:cubicBezTo>
                      <a:pt x="614" y="2304"/>
                      <a:pt x="550" y="2324"/>
                      <a:pt x="485" y="2324"/>
                    </a:cubicBezTo>
                    <a:cubicBezTo>
                      <a:pt x="461" y="2324"/>
                      <a:pt x="438" y="2321"/>
                      <a:pt x="414" y="2315"/>
                    </a:cubicBezTo>
                    <a:lnTo>
                      <a:pt x="351" y="2315"/>
                    </a:lnTo>
                    <a:lnTo>
                      <a:pt x="393" y="2577"/>
                    </a:lnTo>
                    <a:lnTo>
                      <a:pt x="440" y="2577"/>
                    </a:lnTo>
                    <a:cubicBezTo>
                      <a:pt x="468" y="2583"/>
                      <a:pt x="498" y="2585"/>
                      <a:pt x="529" y="2585"/>
                    </a:cubicBezTo>
                    <a:cubicBezTo>
                      <a:pt x="613" y="2585"/>
                      <a:pt x="705" y="2566"/>
                      <a:pt x="786" y="2535"/>
                    </a:cubicBezTo>
                    <a:cubicBezTo>
                      <a:pt x="1047" y="2425"/>
                      <a:pt x="1225" y="2184"/>
                      <a:pt x="1309" y="1902"/>
                    </a:cubicBezTo>
                    <a:cubicBezTo>
                      <a:pt x="1398" y="1598"/>
                      <a:pt x="1377" y="1247"/>
                      <a:pt x="1246" y="917"/>
                    </a:cubicBezTo>
                    <a:cubicBezTo>
                      <a:pt x="1026" y="372"/>
                      <a:pt x="571" y="1"/>
                      <a:pt x="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2"/>
              <p:cNvSpPr/>
              <p:nvPr/>
            </p:nvSpPr>
            <p:spPr>
              <a:xfrm flipH="1">
                <a:off x="2069005" y="2599633"/>
                <a:ext cx="503005" cy="540265"/>
              </a:xfrm>
              <a:custGeom>
                <a:avLst/>
                <a:gdLst/>
                <a:ahLst/>
                <a:cxnLst/>
                <a:rect l="l" t="t" r="r" b="b"/>
                <a:pathLst>
                  <a:path w="2619" h="2813" extrusionOk="0">
                    <a:moveTo>
                      <a:pt x="85" y="422"/>
                    </a:moveTo>
                    <a:cubicBezTo>
                      <a:pt x="57" y="431"/>
                      <a:pt x="29" y="442"/>
                      <a:pt x="0" y="456"/>
                    </a:cubicBezTo>
                    <a:lnTo>
                      <a:pt x="85" y="422"/>
                    </a:lnTo>
                    <a:close/>
                    <a:moveTo>
                      <a:pt x="1288" y="0"/>
                    </a:moveTo>
                    <a:cubicBezTo>
                      <a:pt x="1179" y="0"/>
                      <a:pt x="1089" y="21"/>
                      <a:pt x="980" y="63"/>
                    </a:cubicBezTo>
                    <a:lnTo>
                      <a:pt x="85" y="422"/>
                    </a:lnTo>
                    <a:lnTo>
                      <a:pt x="85" y="422"/>
                    </a:lnTo>
                    <a:cubicBezTo>
                      <a:pt x="144" y="402"/>
                      <a:pt x="202" y="393"/>
                      <a:pt x="262" y="393"/>
                    </a:cubicBezTo>
                    <a:cubicBezTo>
                      <a:pt x="697" y="393"/>
                      <a:pt x="1158" y="765"/>
                      <a:pt x="1351" y="1288"/>
                    </a:cubicBezTo>
                    <a:cubicBezTo>
                      <a:pt x="1610" y="1936"/>
                      <a:pt x="1444" y="2603"/>
                      <a:pt x="954" y="2806"/>
                    </a:cubicBezTo>
                    <a:lnTo>
                      <a:pt x="954" y="2806"/>
                    </a:lnTo>
                    <a:lnTo>
                      <a:pt x="1922" y="2419"/>
                    </a:lnTo>
                    <a:cubicBezTo>
                      <a:pt x="2420" y="2226"/>
                      <a:pt x="2619" y="1550"/>
                      <a:pt x="2357" y="896"/>
                    </a:cubicBezTo>
                    <a:cubicBezTo>
                      <a:pt x="2158" y="372"/>
                      <a:pt x="1723" y="21"/>
                      <a:pt x="1288" y="0"/>
                    </a:cubicBezTo>
                    <a:close/>
                    <a:moveTo>
                      <a:pt x="954" y="2806"/>
                    </a:moveTo>
                    <a:lnTo>
                      <a:pt x="938" y="2812"/>
                    </a:lnTo>
                    <a:cubicBezTo>
                      <a:pt x="943" y="2810"/>
                      <a:pt x="949" y="2808"/>
                      <a:pt x="954" y="28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2"/>
              <p:cNvSpPr/>
              <p:nvPr/>
            </p:nvSpPr>
            <p:spPr>
              <a:xfrm flipH="1">
                <a:off x="2082065" y="2590414"/>
                <a:ext cx="493978" cy="562544"/>
              </a:xfrm>
              <a:custGeom>
                <a:avLst/>
                <a:gdLst/>
                <a:ahLst/>
                <a:cxnLst/>
                <a:rect l="l" t="t" r="r" b="b"/>
                <a:pathLst>
                  <a:path w="2572" h="2929" extrusionOk="0">
                    <a:moveTo>
                      <a:pt x="1309" y="111"/>
                    </a:moveTo>
                    <a:cubicBezTo>
                      <a:pt x="1702" y="111"/>
                      <a:pt x="2116" y="462"/>
                      <a:pt x="2310" y="964"/>
                    </a:cubicBezTo>
                    <a:cubicBezTo>
                      <a:pt x="2441" y="1268"/>
                      <a:pt x="2467" y="1598"/>
                      <a:pt x="2399" y="1860"/>
                    </a:cubicBezTo>
                    <a:cubicBezTo>
                      <a:pt x="2310" y="2122"/>
                      <a:pt x="2158" y="2337"/>
                      <a:pt x="1917" y="2426"/>
                    </a:cubicBezTo>
                    <a:lnTo>
                      <a:pt x="1309" y="2666"/>
                    </a:lnTo>
                    <a:cubicBezTo>
                      <a:pt x="1393" y="2557"/>
                      <a:pt x="1461" y="2426"/>
                      <a:pt x="1503" y="2295"/>
                    </a:cubicBezTo>
                    <a:cubicBezTo>
                      <a:pt x="1592" y="1991"/>
                      <a:pt x="1571" y="1640"/>
                      <a:pt x="1440" y="1310"/>
                    </a:cubicBezTo>
                    <a:cubicBezTo>
                      <a:pt x="1241" y="786"/>
                      <a:pt x="807" y="462"/>
                      <a:pt x="372" y="420"/>
                    </a:cubicBezTo>
                    <a:lnTo>
                      <a:pt x="1027" y="158"/>
                    </a:lnTo>
                    <a:cubicBezTo>
                      <a:pt x="1110" y="132"/>
                      <a:pt x="1200" y="111"/>
                      <a:pt x="1309" y="111"/>
                    </a:cubicBezTo>
                    <a:close/>
                    <a:moveTo>
                      <a:pt x="1309" y="1"/>
                    </a:moveTo>
                    <a:cubicBezTo>
                      <a:pt x="1200" y="1"/>
                      <a:pt x="1090" y="1"/>
                      <a:pt x="980" y="48"/>
                    </a:cubicBezTo>
                    <a:lnTo>
                      <a:pt x="0" y="441"/>
                    </a:lnTo>
                    <a:lnTo>
                      <a:pt x="42" y="551"/>
                    </a:lnTo>
                    <a:cubicBezTo>
                      <a:pt x="110" y="525"/>
                      <a:pt x="194" y="504"/>
                      <a:pt x="283" y="504"/>
                    </a:cubicBezTo>
                    <a:cubicBezTo>
                      <a:pt x="697" y="504"/>
                      <a:pt x="1131" y="834"/>
                      <a:pt x="1330" y="1357"/>
                    </a:cubicBezTo>
                    <a:cubicBezTo>
                      <a:pt x="1461" y="1661"/>
                      <a:pt x="1461" y="1991"/>
                      <a:pt x="1393" y="2253"/>
                    </a:cubicBezTo>
                    <a:cubicBezTo>
                      <a:pt x="1330" y="2515"/>
                      <a:pt x="1158" y="2729"/>
                      <a:pt x="938" y="2818"/>
                    </a:cubicBezTo>
                    <a:lnTo>
                      <a:pt x="980" y="2928"/>
                    </a:lnTo>
                    <a:lnTo>
                      <a:pt x="1964" y="2536"/>
                    </a:lnTo>
                    <a:cubicBezTo>
                      <a:pt x="2247" y="2426"/>
                      <a:pt x="2420" y="2185"/>
                      <a:pt x="2509" y="1902"/>
                    </a:cubicBezTo>
                    <a:cubicBezTo>
                      <a:pt x="2572" y="1598"/>
                      <a:pt x="2551" y="1247"/>
                      <a:pt x="2420" y="917"/>
                    </a:cubicBezTo>
                    <a:cubicBezTo>
                      <a:pt x="2226" y="373"/>
                      <a:pt x="1765" y="1"/>
                      <a:pt x="13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2"/>
              <p:cNvSpPr/>
              <p:nvPr/>
            </p:nvSpPr>
            <p:spPr>
              <a:xfrm flipH="1">
                <a:off x="2387846" y="2595600"/>
                <a:ext cx="1638656" cy="1617529"/>
              </a:xfrm>
              <a:custGeom>
                <a:avLst/>
                <a:gdLst/>
                <a:ahLst/>
                <a:cxnLst/>
                <a:rect l="l" t="t" r="r" b="b"/>
                <a:pathLst>
                  <a:path w="8532" h="8422" extrusionOk="0">
                    <a:moveTo>
                      <a:pt x="1" y="0"/>
                    </a:moveTo>
                    <a:lnTo>
                      <a:pt x="1923" y="8421"/>
                    </a:lnTo>
                    <a:lnTo>
                      <a:pt x="8532" y="8421"/>
                    </a:lnTo>
                    <a:lnTo>
                      <a:pt x="6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2"/>
              <p:cNvSpPr/>
              <p:nvPr/>
            </p:nvSpPr>
            <p:spPr>
              <a:xfrm flipH="1">
                <a:off x="2374786" y="2582348"/>
                <a:ext cx="1663816" cy="1642689"/>
              </a:xfrm>
              <a:custGeom>
                <a:avLst/>
                <a:gdLst/>
                <a:ahLst/>
                <a:cxnLst/>
                <a:rect l="l" t="t" r="r" b="b"/>
                <a:pathLst>
                  <a:path w="8663" h="8553" extrusionOk="0">
                    <a:moveTo>
                      <a:pt x="6631" y="132"/>
                    </a:moveTo>
                    <a:lnTo>
                      <a:pt x="8511" y="8448"/>
                    </a:lnTo>
                    <a:lnTo>
                      <a:pt x="2027" y="8448"/>
                    </a:lnTo>
                    <a:lnTo>
                      <a:pt x="132" y="132"/>
                    </a:lnTo>
                    <a:close/>
                    <a:moveTo>
                      <a:pt x="1" y="1"/>
                    </a:moveTo>
                    <a:lnTo>
                      <a:pt x="1" y="90"/>
                    </a:lnTo>
                    <a:lnTo>
                      <a:pt x="1938" y="8553"/>
                    </a:lnTo>
                    <a:lnTo>
                      <a:pt x="8663" y="8553"/>
                    </a:lnTo>
                    <a:lnTo>
                      <a:pt x="672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2"/>
              <p:cNvSpPr/>
              <p:nvPr/>
            </p:nvSpPr>
            <p:spPr>
              <a:xfrm flipH="1">
                <a:off x="3510244" y="3199061"/>
                <a:ext cx="491097" cy="452685"/>
              </a:xfrm>
              <a:custGeom>
                <a:avLst/>
                <a:gdLst/>
                <a:ahLst/>
                <a:cxnLst/>
                <a:rect l="l" t="t" r="r" b="b"/>
                <a:pathLst>
                  <a:path w="2557" h="2357" extrusionOk="0">
                    <a:moveTo>
                      <a:pt x="2137" y="0"/>
                    </a:moveTo>
                    <a:lnTo>
                      <a:pt x="1" y="456"/>
                    </a:lnTo>
                    <a:lnTo>
                      <a:pt x="393" y="2357"/>
                    </a:lnTo>
                    <a:lnTo>
                      <a:pt x="2556" y="1896"/>
                    </a:lnTo>
                    <a:lnTo>
                      <a:pt x="2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2"/>
              <p:cNvSpPr/>
              <p:nvPr/>
            </p:nvSpPr>
            <p:spPr>
              <a:xfrm flipH="1">
                <a:off x="3498144" y="3186000"/>
                <a:ext cx="515297" cy="477845"/>
              </a:xfrm>
              <a:custGeom>
                <a:avLst/>
                <a:gdLst/>
                <a:ahLst/>
                <a:cxnLst/>
                <a:rect l="l" t="t" r="r" b="b"/>
                <a:pathLst>
                  <a:path w="2683" h="2488" extrusionOk="0">
                    <a:moveTo>
                      <a:pt x="2158" y="131"/>
                    </a:moveTo>
                    <a:lnTo>
                      <a:pt x="2551" y="1922"/>
                    </a:lnTo>
                    <a:lnTo>
                      <a:pt x="498" y="2357"/>
                    </a:lnTo>
                    <a:lnTo>
                      <a:pt x="132" y="566"/>
                    </a:lnTo>
                    <a:lnTo>
                      <a:pt x="2158" y="131"/>
                    </a:lnTo>
                    <a:close/>
                    <a:moveTo>
                      <a:pt x="2247" y="0"/>
                    </a:moveTo>
                    <a:lnTo>
                      <a:pt x="1" y="482"/>
                    </a:lnTo>
                    <a:lnTo>
                      <a:pt x="1" y="545"/>
                    </a:lnTo>
                    <a:lnTo>
                      <a:pt x="414" y="2488"/>
                    </a:lnTo>
                    <a:lnTo>
                      <a:pt x="2682" y="2006"/>
                    </a:lnTo>
                    <a:lnTo>
                      <a:pt x="2247"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2"/>
              <p:cNvSpPr/>
              <p:nvPr/>
            </p:nvSpPr>
            <p:spPr>
              <a:xfrm flipH="1">
                <a:off x="2287182" y="2976652"/>
                <a:ext cx="33418" cy="54545"/>
              </a:xfrm>
              <a:custGeom>
                <a:avLst/>
                <a:gdLst/>
                <a:ahLst/>
                <a:cxnLst/>
                <a:rect l="l" t="t" r="r" b="b"/>
                <a:pathLst>
                  <a:path w="174" h="284" extrusionOk="0">
                    <a:moveTo>
                      <a:pt x="89" y="1"/>
                    </a:moveTo>
                    <a:cubicBezTo>
                      <a:pt x="42" y="1"/>
                      <a:pt x="0" y="64"/>
                      <a:pt x="0" y="132"/>
                    </a:cubicBezTo>
                    <a:cubicBezTo>
                      <a:pt x="0" y="216"/>
                      <a:pt x="42" y="284"/>
                      <a:pt x="89" y="284"/>
                    </a:cubicBezTo>
                    <a:cubicBezTo>
                      <a:pt x="131" y="284"/>
                      <a:pt x="173" y="216"/>
                      <a:pt x="173" y="132"/>
                    </a:cubicBezTo>
                    <a:cubicBezTo>
                      <a:pt x="173" y="64"/>
                      <a:pt x="131" y="1"/>
                      <a:pt x="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2"/>
              <p:cNvSpPr/>
              <p:nvPr/>
            </p:nvSpPr>
            <p:spPr>
              <a:xfrm flipH="1">
                <a:off x="2274122" y="2967625"/>
                <a:ext cx="59539" cy="71638"/>
              </a:xfrm>
              <a:custGeom>
                <a:avLst/>
                <a:gdLst/>
                <a:ahLst/>
                <a:cxnLst/>
                <a:rect l="l" t="t" r="r" b="b"/>
                <a:pathLst>
                  <a:path w="310" h="373" extrusionOk="0">
                    <a:moveTo>
                      <a:pt x="157" y="111"/>
                    </a:moveTo>
                    <a:lnTo>
                      <a:pt x="178" y="132"/>
                    </a:lnTo>
                    <a:cubicBezTo>
                      <a:pt x="178" y="132"/>
                      <a:pt x="199" y="158"/>
                      <a:pt x="199" y="179"/>
                    </a:cubicBezTo>
                    <a:cubicBezTo>
                      <a:pt x="199" y="221"/>
                      <a:pt x="178" y="242"/>
                      <a:pt x="178" y="242"/>
                    </a:cubicBezTo>
                    <a:lnTo>
                      <a:pt x="157" y="263"/>
                    </a:lnTo>
                    <a:lnTo>
                      <a:pt x="131" y="242"/>
                    </a:lnTo>
                    <a:cubicBezTo>
                      <a:pt x="131" y="242"/>
                      <a:pt x="110" y="221"/>
                      <a:pt x="110" y="179"/>
                    </a:cubicBezTo>
                    <a:cubicBezTo>
                      <a:pt x="110" y="158"/>
                      <a:pt x="131" y="132"/>
                      <a:pt x="131" y="132"/>
                    </a:cubicBezTo>
                    <a:lnTo>
                      <a:pt x="157" y="111"/>
                    </a:lnTo>
                    <a:close/>
                    <a:moveTo>
                      <a:pt x="157" y="1"/>
                    </a:moveTo>
                    <a:cubicBezTo>
                      <a:pt x="110" y="1"/>
                      <a:pt x="68" y="27"/>
                      <a:pt x="47" y="69"/>
                    </a:cubicBezTo>
                    <a:cubicBezTo>
                      <a:pt x="27" y="90"/>
                      <a:pt x="0" y="132"/>
                      <a:pt x="0" y="179"/>
                    </a:cubicBezTo>
                    <a:cubicBezTo>
                      <a:pt x="0" y="242"/>
                      <a:pt x="27" y="289"/>
                      <a:pt x="47" y="310"/>
                    </a:cubicBezTo>
                    <a:cubicBezTo>
                      <a:pt x="68" y="352"/>
                      <a:pt x="110" y="373"/>
                      <a:pt x="157" y="373"/>
                    </a:cubicBezTo>
                    <a:cubicBezTo>
                      <a:pt x="199" y="373"/>
                      <a:pt x="241" y="352"/>
                      <a:pt x="262" y="310"/>
                    </a:cubicBezTo>
                    <a:cubicBezTo>
                      <a:pt x="288" y="289"/>
                      <a:pt x="309" y="242"/>
                      <a:pt x="309" y="179"/>
                    </a:cubicBezTo>
                    <a:cubicBezTo>
                      <a:pt x="309" y="132"/>
                      <a:pt x="288" y="90"/>
                      <a:pt x="262" y="69"/>
                    </a:cubicBezTo>
                    <a:cubicBezTo>
                      <a:pt x="241" y="27"/>
                      <a:pt x="199" y="1"/>
                      <a:pt x="15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C6780254-A3EA-4811-0C7E-7BE766D99868}"/>
              </a:ext>
            </a:extLst>
          </p:cNvPr>
          <p:cNvSpPr txBox="1"/>
          <p:nvPr/>
        </p:nvSpPr>
        <p:spPr>
          <a:xfrm>
            <a:off x="7795260" y="338839"/>
            <a:ext cx="775389" cy="246221"/>
          </a:xfrm>
          <a:prstGeom prst="rect">
            <a:avLst/>
          </a:prstGeom>
          <a:noFill/>
        </p:spPr>
        <p:txBody>
          <a:bodyPr wrap="square" rtlCol="0">
            <a:spAutoFit/>
          </a:bodyPr>
          <a:lstStyle/>
          <a:p>
            <a:r>
              <a:rPr lang="vi-VN" sz="1000" b="1">
                <a:latin typeface="Nunito" pitchFamily="2" charset="-93"/>
              </a:rPr>
              <a:t>Page 106</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567600" y="1809716"/>
            <a:ext cx="4607073" cy="152406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ĐỊNH NGHĨA -</a:t>
            </a:r>
            <a:br>
              <a:rPr lang="vi-VN"/>
            </a:br>
            <a:r>
              <a:rPr lang="vi-VN"/>
              <a:t>QUY TẮC</a:t>
            </a:r>
            <a:endParaRPr/>
          </a:p>
        </p:txBody>
      </p:sp>
      <p:sp>
        <p:nvSpPr>
          <p:cNvPr id="757" name="Google Shape;757;p36"/>
          <p:cNvSpPr txBox="1">
            <a:spLocks noGrp="1"/>
          </p:cNvSpPr>
          <p:nvPr>
            <p:ph type="subTitle" idx="1"/>
          </p:nvPr>
        </p:nvSpPr>
        <p:spPr>
          <a:xfrm>
            <a:off x="567600" y="4045700"/>
            <a:ext cx="8137200" cy="46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pitchFamily="2" charset="-93"/>
              </a:rPr>
              <a:t>Định nghĩa</a:t>
            </a:r>
            <a:r>
              <a:rPr lang="vi-VN">
                <a:latin typeface="Nunito" pitchFamily="2" charset="-93"/>
              </a:rPr>
              <a:t>, lịch sử hình thành cây đỏ đen</a:t>
            </a:r>
            <a:r>
              <a:rPr lang="en">
                <a:latin typeface="Nunito" pitchFamily="2" charset="-93"/>
              </a:rPr>
              <a:t> và</a:t>
            </a:r>
            <a:r>
              <a:rPr lang="vi-VN">
                <a:latin typeface="Nunito" pitchFamily="2" charset="-93"/>
              </a:rPr>
              <a:t> quy tắc mà cây thực hiện tự cân bằng</a:t>
            </a:r>
            <a:endParaRPr>
              <a:latin typeface="Nunito" pitchFamily="2" charset="-93"/>
            </a:endParaRPr>
          </a:p>
        </p:txBody>
      </p:sp>
      <p:sp>
        <p:nvSpPr>
          <p:cNvPr id="758" name="Google Shape;758;p36"/>
          <p:cNvSpPr txBox="1">
            <a:spLocks noGrp="1"/>
          </p:cNvSpPr>
          <p:nvPr>
            <p:ph type="title" idx="2"/>
          </p:nvPr>
        </p:nvSpPr>
        <p:spPr>
          <a:xfrm>
            <a:off x="567600" y="937103"/>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vi-VN"/>
              <a:t>2</a:t>
            </a:r>
            <a:endParaRPr/>
          </a:p>
        </p:txBody>
      </p:sp>
      <p:pic>
        <p:nvPicPr>
          <p:cNvPr id="2" name="Picture 1" descr="A diagram of a network&#10;&#10;Description automatically generated">
            <a:extLst>
              <a:ext uri="{FF2B5EF4-FFF2-40B4-BE49-F238E27FC236}">
                <a16:creationId xmlns:a16="http://schemas.microsoft.com/office/drawing/2014/main" id="{F04EE239-A8BB-A158-9683-F6C3C2A8B093}"/>
              </a:ext>
            </a:extLst>
          </p:cNvPr>
          <p:cNvPicPr>
            <a:picLocks noChangeAspect="1"/>
          </p:cNvPicPr>
          <p:nvPr/>
        </p:nvPicPr>
        <p:blipFill rotWithShape="1">
          <a:blip r:embed="rId3"/>
          <a:srcRect l="-2406" r="-2421"/>
          <a:stretch/>
        </p:blipFill>
        <p:spPr>
          <a:xfrm>
            <a:off x="5327073" y="1310626"/>
            <a:ext cx="3618491" cy="2522248"/>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10EC68A7-AC9D-C5FC-2E02-6201C8F023EA}"/>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11</a:t>
            </a:r>
          </a:p>
        </p:txBody>
      </p:sp>
      <p:sp>
        <p:nvSpPr>
          <p:cNvPr id="4" name="Google Shape;536;p33">
            <a:extLst>
              <a:ext uri="{FF2B5EF4-FFF2-40B4-BE49-F238E27FC236}">
                <a16:creationId xmlns:a16="http://schemas.microsoft.com/office/drawing/2014/main" id="{E39545D7-D206-BB0A-9DD8-E1DA9DBD0B3F}"/>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Tree>
    <p:extLst>
      <p:ext uri="{BB962C8B-B14F-4D97-AF65-F5344CB8AC3E}">
        <p14:creationId xmlns:p14="http://schemas.microsoft.com/office/powerpoint/2010/main" val="2507011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p:sp>
        <p:nvSpPr>
          <p:cNvPr id="868" name="Google Shape;868;p37"/>
          <p:cNvSpPr txBox="1">
            <a:spLocks noGrp="1"/>
          </p:cNvSpPr>
          <p:nvPr>
            <p:ph type="subTitle" idx="1"/>
          </p:nvPr>
        </p:nvSpPr>
        <p:spPr>
          <a:xfrm>
            <a:off x="341514" y="3870494"/>
            <a:ext cx="8460971" cy="964742"/>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Là cây nhị phân tìm kiếm tự cân bằng (Self-balanced Binary Search Tree)</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Mỗi node trên cây có thêm 1 thuộc tính để xác định màu cho node.</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9"/>
          <a:stretch/>
        </p:blipFill>
        <p:spPr bwMode="auto">
          <a:xfrm>
            <a:off x="2004417" y="1219200"/>
            <a:ext cx="5135166" cy="25260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4E26954-90F7-EA70-3298-02648B9E1053}"/>
              </a:ext>
            </a:extLst>
          </p:cNvPr>
          <p:cNvSpPr txBox="1"/>
          <p:nvPr/>
        </p:nvSpPr>
        <p:spPr>
          <a:xfrm>
            <a:off x="7832225" y="328895"/>
            <a:ext cx="669845" cy="246221"/>
          </a:xfrm>
          <a:prstGeom prst="rect">
            <a:avLst/>
          </a:prstGeom>
          <a:noFill/>
        </p:spPr>
        <p:txBody>
          <a:bodyPr wrap="square" rtlCol="0">
            <a:spAutoFit/>
          </a:bodyPr>
          <a:lstStyle/>
          <a:p>
            <a:r>
              <a:rPr lang="vi-VN" sz="1000" b="1">
                <a:latin typeface="Nunito" pitchFamily="2" charset="-93"/>
              </a:rPr>
              <a:t>Page 12</a:t>
            </a: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LỊCH SỬ</a:t>
            </a:r>
            <a:endParaRPr/>
          </a:p>
        </p:txBody>
      </p:sp>
      <p:sp>
        <p:nvSpPr>
          <p:cNvPr id="868" name="Google Shape;868;p37"/>
          <p:cNvSpPr txBox="1">
            <a:spLocks noGrp="1"/>
          </p:cNvSpPr>
          <p:nvPr>
            <p:ph type="subTitle" idx="1"/>
          </p:nvPr>
        </p:nvSpPr>
        <p:spPr>
          <a:xfrm>
            <a:off x="341512" y="1265129"/>
            <a:ext cx="8489337" cy="363837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vi-VN" sz="1600">
                <a:latin typeface="Nunito" pitchFamily="2" charset="-93"/>
              </a:rPr>
              <a:t>1972, Rudolf Bayers phát triển CTDL B-Tree cấp 4 với ràng buộc là cây duy trì tất cả các path từ gốc đến lá có cùng số nút. Bayer gọi chúng là “B-Tree nhị phân đối xứng" trong bài báo của mình và sau đó chúng trở nên phổ biến với tên gọi 2–3–4  Tree hay 2–4 Tree. </a:t>
            </a:r>
          </a:p>
          <a:p>
            <a:pPr marL="285750" lvl="0" indent="-285750" algn="l" rtl="0">
              <a:spcBef>
                <a:spcPts val="0"/>
              </a:spcBef>
              <a:spcAft>
                <a:spcPts val="0"/>
              </a:spcAft>
              <a:buFont typeface="Arial" panose="020B0604020202020204" pitchFamily="34" charset="0"/>
              <a:buChar char="•"/>
            </a:pPr>
            <a:r>
              <a:rPr lang="vi-VN" sz="1600">
                <a:latin typeface="Nunito" pitchFamily="2" charset="-93"/>
              </a:rPr>
              <a:t>1978, trong bài báo “</a:t>
            </a:r>
            <a:r>
              <a:rPr lang="en-US" sz="1600">
                <a:latin typeface="Nunito" pitchFamily="2" charset="-93"/>
              </a:rPr>
              <a:t>A Dichromatic Framework for Balanced Trees</a:t>
            </a:r>
            <a:r>
              <a:rPr lang="vi-VN" sz="1600">
                <a:latin typeface="Nunito" pitchFamily="2" charset="-93"/>
              </a:rPr>
              <a:t>” , Leonidas J. Guibas and Robert Sedgewick đã giới thiệu Red-Black Tree. Màu đỏ được chọn là do là màu tốt nhất được in bởi máy in laser khi tác giả làm việc tại Xerox PARC.</a:t>
            </a:r>
          </a:p>
          <a:p>
            <a:pPr marL="285750" lvl="0" indent="-285750" algn="l" rtl="0">
              <a:spcBef>
                <a:spcPts val="0"/>
              </a:spcBef>
              <a:spcAft>
                <a:spcPts val="0"/>
              </a:spcAft>
              <a:buFont typeface="Arial" panose="020B0604020202020204" pitchFamily="34" charset="0"/>
              <a:buChar char="•"/>
            </a:pPr>
            <a:r>
              <a:rPr lang="vi-VN" sz="1600">
                <a:latin typeface="Nunito" pitchFamily="2" charset="-93"/>
              </a:rPr>
              <a:t>1993, Arne Anderson giới thiệu phương pháp Right Leaning Tree để đơn giản hóa thao tác Insert và Delete.</a:t>
            </a:r>
          </a:p>
          <a:p>
            <a:pPr marL="285750" lvl="0" indent="-285750" algn="l" rtl="0">
              <a:spcBef>
                <a:spcPts val="0"/>
              </a:spcBef>
              <a:spcAft>
                <a:spcPts val="0"/>
              </a:spcAft>
              <a:buFont typeface="Arial" panose="020B0604020202020204" pitchFamily="34" charset="0"/>
              <a:buChar char="•"/>
            </a:pPr>
            <a:r>
              <a:rPr lang="vi-VN" sz="1600">
                <a:latin typeface="Nunito" pitchFamily="2" charset="-93"/>
              </a:rPr>
              <a:t>1999, Chris Okasaki đưa ra hàm Insert node vào cây. Hàm này xử lý 4 trường hợp mất cân bằng trên cây và một trường hợp cân bằng mặc định.</a:t>
            </a: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sp>
        <p:nvSpPr>
          <p:cNvPr id="3" name="TextBox 2">
            <a:extLst>
              <a:ext uri="{FF2B5EF4-FFF2-40B4-BE49-F238E27FC236}">
                <a16:creationId xmlns:a16="http://schemas.microsoft.com/office/drawing/2014/main" id="{2EEE4341-8DC5-F6B5-546A-82CDF529309D}"/>
              </a:ext>
            </a:extLst>
          </p:cNvPr>
          <p:cNvSpPr txBox="1"/>
          <p:nvPr/>
        </p:nvSpPr>
        <p:spPr>
          <a:xfrm>
            <a:off x="7832225" y="328895"/>
            <a:ext cx="669845" cy="246221"/>
          </a:xfrm>
          <a:prstGeom prst="rect">
            <a:avLst/>
          </a:prstGeom>
          <a:noFill/>
        </p:spPr>
        <p:txBody>
          <a:bodyPr wrap="square" rtlCol="0">
            <a:spAutoFit/>
          </a:bodyPr>
          <a:lstStyle/>
          <a:p>
            <a:r>
              <a:rPr lang="vi-VN" sz="1000" b="1">
                <a:latin typeface="Nunito" pitchFamily="2" charset="-93"/>
              </a:rPr>
              <a:t>Page 13</a:t>
            </a:r>
          </a:p>
        </p:txBody>
      </p:sp>
    </p:spTree>
    <p:extLst>
      <p:ext uri="{BB962C8B-B14F-4D97-AF65-F5344CB8AC3E}">
        <p14:creationId xmlns:p14="http://schemas.microsoft.com/office/powerpoint/2010/main" val="335321137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p:sp>
        <p:nvSpPr>
          <p:cNvPr id="868" name="Google Shape;868;p37"/>
          <p:cNvSpPr txBox="1">
            <a:spLocks noGrp="1"/>
          </p:cNvSpPr>
          <p:nvPr>
            <p:ph type="subTitle" idx="1"/>
          </p:nvPr>
        </p:nvSpPr>
        <p:spPr>
          <a:xfrm>
            <a:off x="398369" y="1767841"/>
            <a:ext cx="4724400" cy="2287224"/>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Key: Chứa data cần lưu trữ</a:t>
            </a:r>
          </a:p>
          <a:p>
            <a:pPr marL="285750" lvl="0" indent="-285750" algn="l" rtl="0">
              <a:lnSpc>
                <a:spcPct val="150000"/>
              </a:lnSpc>
              <a:spcBef>
                <a:spcPts val="0"/>
              </a:spcBef>
              <a:spcAft>
                <a:spcPts val="0"/>
              </a:spcAft>
              <a:buFont typeface="Arial" panose="020B0604020202020204" pitchFamily="34" charset="0"/>
              <a:buChar char="•"/>
            </a:pPr>
            <a:r>
              <a:rPr lang="vi-VN" sz="1600" b="1" u="sng">
                <a:latin typeface="Nunito" pitchFamily="2" charset="-93"/>
              </a:rPr>
              <a:t>Color:</a:t>
            </a:r>
            <a:r>
              <a:rPr lang="vi-VN" sz="1600">
                <a:latin typeface="Nunito" pitchFamily="2" charset="-93"/>
              </a:rPr>
              <a:t> Thuộc tính dùng để chứa màu của node, chỉ màu đỏ hoặc đen.</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Left: Con trỏ trỏ đến cây con bên trái</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Right: Con trỏ trỏ đến cây con bên phải</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Parent: Con trỏ trỏ đến node cha</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89" t="44386" r="55883" b="18193"/>
          <a:stretch/>
        </p:blipFill>
        <p:spPr bwMode="auto">
          <a:xfrm>
            <a:off x="6040582" y="1486122"/>
            <a:ext cx="2327560" cy="237605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5">
            <a:extLst>
              <a:ext uri="{FF2B5EF4-FFF2-40B4-BE49-F238E27FC236}">
                <a16:creationId xmlns:a16="http://schemas.microsoft.com/office/drawing/2014/main" id="{72825D33-99DE-51A2-85AB-FE22001FA5FA}"/>
              </a:ext>
            </a:extLst>
          </p:cNvPr>
          <p:cNvSpPr txBox="1">
            <a:spLocks/>
          </p:cNvSpPr>
          <p:nvPr/>
        </p:nvSpPr>
        <p:spPr>
          <a:xfrm>
            <a:off x="1596789" y="1281322"/>
            <a:ext cx="2327560"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600">
                <a:latin typeface="Nunito Black" pitchFamily="2" charset="-93"/>
              </a:rPr>
              <a:t>Tổ chức CTDL 1 node</a:t>
            </a:r>
          </a:p>
        </p:txBody>
      </p:sp>
      <p:sp>
        <p:nvSpPr>
          <p:cNvPr id="4" name="TextBox 3">
            <a:extLst>
              <a:ext uri="{FF2B5EF4-FFF2-40B4-BE49-F238E27FC236}">
                <a16:creationId xmlns:a16="http://schemas.microsoft.com/office/drawing/2014/main" id="{2ECBF4B6-B2E0-88B4-1DEF-8DA2137ACC04}"/>
              </a:ext>
            </a:extLst>
          </p:cNvPr>
          <p:cNvSpPr txBox="1"/>
          <p:nvPr/>
        </p:nvSpPr>
        <p:spPr>
          <a:xfrm>
            <a:off x="7832225" y="328895"/>
            <a:ext cx="669845" cy="246221"/>
          </a:xfrm>
          <a:prstGeom prst="rect">
            <a:avLst/>
          </a:prstGeom>
          <a:noFill/>
        </p:spPr>
        <p:txBody>
          <a:bodyPr wrap="square" rtlCol="0">
            <a:spAutoFit/>
          </a:bodyPr>
          <a:lstStyle/>
          <a:p>
            <a:r>
              <a:rPr lang="vi-VN" sz="1000" b="1">
                <a:latin typeface="Nunito" pitchFamily="2" charset="-93"/>
              </a:rPr>
              <a:t>Page 14</a:t>
            </a:r>
          </a:p>
        </p:txBody>
      </p:sp>
    </p:spTree>
    <p:extLst>
      <p:ext uri="{BB962C8B-B14F-4D97-AF65-F5344CB8AC3E}">
        <p14:creationId xmlns:p14="http://schemas.microsoft.com/office/powerpoint/2010/main" val="307484289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9"/>
          <a:stretch/>
        </p:blipFill>
        <p:spPr bwMode="auto">
          <a:xfrm>
            <a:off x="368698" y="2015723"/>
            <a:ext cx="3628337" cy="1784801"/>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5">
            <a:extLst>
              <a:ext uri="{FF2B5EF4-FFF2-40B4-BE49-F238E27FC236}">
                <a16:creationId xmlns:a16="http://schemas.microsoft.com/office/drawing/2014/main" id="{72825D33-99DE-51A2-85AB-FE22001FA5FA}"/>
              </a:ext>
            </a:extLst>
          </p:cNvPr>
          <p:cNvSpPr txBox="1">
            <a:spLocks/>
          </p:cNvSpPr>
          <p:nvPr/>
        </p:nvSpPr>
        <p:spPr>
          <a:xfrm>
            <a:off x="720001" y="1281322"/>
            <a:ext cx="3277034"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600">
                <a:latin typeface="Nunito Black" pitchFamily="2" charset="-93"/>
              </a:rPr>
              <a:t>Tổ chức CTDL Red-Black Tree</a:t>
            </a:r>
          </a:p>
        </p:txBody>
      </p:sp>
      <p:pic>
        <p:nvPicPr>
          <p:cNvPr id="2050" name="Picture 2">
            <a:extLst>
              <a:ext uri="{FF2B5EF4-FFF2-40B4-BE49-F238E27FC236}">
                <a16:creationId xmlns:a16="http://schemas.microsoft.com/office/drawing/2014/main" id="{D5371E54-8955-0687-E4A9-2267B51CCC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51" r="8352"/>
          <a:stretch/>
        </p:blipFill>
        <p:spPr bwMode="auto">
          <a:xfrm>
            <a:off x="4418045" y="2015723"/>
            <a:ext cx="4357257" cy="20471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703583B-DDBE-C2A4-0079-B6F76812D3A3}"/>
              </a:ext>
            </a:extLst>
          </p:cNvPr>
          <p:cNvSpPr txBox="1"/>
          <p:nvPr/>
        </p:nvSpPr>
        <p:spPr>
          <a:xfrm>
            <a:off x="7832225" y="328895"/>
            <a:ext cx="669845" cy="246221"/>
          </a:xfrm>
          <a:prstGeom prst="rect">
            <a:avLst/>
          </a:prstGeom>
          <a:noFill/>
        </p:spPr>
        <p:txBody>
          <a:bodyPr wrap="square" rtlCol="0">
            <a:spAutoFit/>
          </a:bodyPr>
          <a:lstStyle/>
          <a:p>
            <a:r>
              <a:rPr lang="vi-VN" sz="1000" b="1">
                <a:latin typeface="Nunito" pitchFamily="2" charset="-93"/>
              </a:rPr>
              <a:t>Page 15</a:t>
            </a:r>
          </a:p>
        </p:txBody>
      </p:sp>
    </p:spTree>
    <p:extLst>
      <p:ext uri="{BB962C8B-B14F-4D97-AF65-F5344CB8AC3E}">
        <p14:creationId xmlns:p14="http://schemas.microsoft.com/office/powerpoint/2010/main" val="347183018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p:sp>
        <p:nvSpPr>
          <p:cNvPr id="868" name="Google Shape;868;p37"/>
          <p:cNvSpPr txBox="1">
            <a:spLocks noGrp="1"/>
          </p:cNvSpPr>
          <p:nvPr>
            <p:ph type="subTitle" idx="1"/>
          </p:nvPr>
        </p:nvSpPr>
        <p:spPr>
          <a:xfrm>
            <a:off x="341514" y="1730086"/>
            <a:ext cx="4724400" cy="2132092"/>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Black Depth: Số lượng node tổ tiên màu đen, tức tính từ node gốc đến node đang xét</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Black Height: Số node đen trên path từ node gốc đến node lá. Node lá cũng được tính vào black height</a:t>
            </a: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9"/>
          <a:stretch/>
        </p:blipFill>
        <p:spPr bwMode="auto">
          <a:xfrm>
            <a:off x="4973473" y="1730086"/>
            <a:ext cx="3829014" cy="1883515"/>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5">
            <a:extLst>
              <a:ext uri="{FF2B5EF4-FFF2-40B4-BE49-F238E27FC236}">
                <a16:creationId xmlns:a16="http://schemas.microsoft.com/office/drawing/2014/main" id="{72825D33-99DE-51A2-85AB-FE22001FA5FA}"/>
              </a:ext>
            </a:extLst>
          </p:cNvPr>
          <p:cNvSpPr txBox="1">
            <a:spLocks/>
          </p:cNvSpPr>
          <p:nvPr/>
        </p:nvSpPr>
        <p:spPr>
          <a:xfrm>
            <a:off x="1596789" y="1281322"/>
            <a:ext cx="1714447"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600">
                <a:latin typeface="Nunito Black" pitchFamily="2" charset="-93"/>
              </a:rPr>
              <a:t>1 số khái niệm</a:t>
            </a:r>
          </a:p>
        </p:txBody>
      </p:sp>
      <p:sp>
        <p:nvSpPr>
          <p:cNvPr id="4" name="TextBox 3">
            <a:extLst>
              <a:ext uri="{FF2B5EF4-FFF2-40B4-BE49-F238E27FC236}">
                <a16:creationId xmlns:a16="http://schemas.microsoft.com/office/drawing/2014/main" id="{ED77ACBE-631F-1308-5039-C364CED75AF2}"/>
              </a:ext>
            </a:extLst>
          </p:cNvPr>
          <p:cNvSpPr txBox="1"/>
          <p:nvPr/>
        </p:nvSpPr>
        <p:spPr>
          <a:xfrm>
            <a:off x="7832225" y="328895"/>
            <a:ext cx="669845" cy="246221"/>
          </a:xfrm>
          <a:prstGeom prst="rect">
            <a:avLst/>
          </a:prstGeom>
          <a:noFill/>
        </p:spPr>
        <p:txBody>
          <a:bodyPr wrap="square" rtlCol="0">
            <a:spAutoFit/>
          </a:bodyPr>
          <a:lstStyle/>
          <a:p>
            <a:r>
              <a:rPr lang="vi-VN" sz="1000" b="1">
                <a:latin typeface="Nunito" pitchFamily="2" charset="-93"/>
              </a:rPr>
              <a:t>Page 16</a:t>
            </a:r>
          </a:p>
        </p:txBody>
      </p:sp>
    </p:spTree>
    <p:extLst>
      <p:ext uri="{BB962C8B-B14F-4D97-AF65-F5344CB8AC3E}">
        <p14:creationId xmlns:p14="http://schemas.microsoft.com/office/powerpoint/2010/main" val="41702373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mc:AlternateContent xmlns:mc="http://schemas.openxmlformats.org/markup-compatibility/2006" xmlns:a14="http://schemas.microsoft.com/office/drawing/2010/main">
        <mc:Choice Requires="a14">
          <p:sp>
            <p:nvSpPr>
              <p:cNvPr id="868" name="Google Shape;868;p37"/>
              <p:cNvSpPr txBox="1">
                <a:spLocks noGrp="1"/>
              </p:cNvSpPr>
              <p:nvPr>
                <p:ph type="subTitle" idx="1"/>
              </p:nvPr>
            </p:nvSpPr>
            <p:spPr>
              <a:xfrm>
                <a:off x="341514" y="1730086"/>
                <a:ext cx="4724400" cy="2689514"/>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Tính chất về giới hạn chiều cao của cây</a:t>
                </a:r>
              </a:p>
              <a:p>
                <a:pPr marL="0" lvl="0" indent="0" algn="l" rtl="0">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vi-VN" sz="1600" b="0" i="1" smtClean="0">
                          <a:latin typeface="Cambria Math" panose="02040503050406030204" pitchFamily="18" charset="0"/>
                        </a:rPr>
                        <m:t>h</m:t>
                      </m:r>
                      <m:r>
                        <a:rPr lang="vi-VN" sz="1600" b="0" i="1" smtClean="0">
                          <a:latin typeface="Cambria Math" panose="02040503050406030204" pitchFamily="18" charset="0"/>
                        </a:rPr>
                        <m:t>≤2</m:t>
                      </m:r>
                      <m:func>
                        <m:funcPr>
                          <m:ctrlPr>
                            <a:rPr lang="vi-VN" sz="1600" b="0" i="1" smtClean="0">
                              <a:latin typeface="Cambria Math" panose="02040503050406030204" pitchFamily="18" charset="0"/>
                            </a:rPr>
                          </m:ctrlPr>
                        </m:funcPr>
                        <m:fName>
                          <m:sSub>
                            <m:sSubPr>
                              <m:ctrlPr>
                                <a:rPr lang="vi-VN" sz="1600" b="0" i="1" smtClean="0">
                                  <a:latin typeface="Cambria Math" panose="02040503050406030204" pitchFamily="18" charset="0"/>
                                </a:rPr>
                              </m:ctrlPr>
                            </m:sSubPr>
                            <m:e>
                              <m:r>
                                <m:rPr>
                                  <m:sty m:val="p"/>
                                </m:rPr>
                                <a:rPr lang="vi-VN" sz="1600" b="0" i="0" smtClean="0">
                                  <a:latin typeface="Cambria Math" panose="02040503050406030204" pitchFamily="18" charset="0"/>
                                </a:rPr>
                                <m:t>log</m:t>
                              </m:r>
                            </m:e>
                            <m:sub>
                              <m:r>
                                <a:rPr lang="vi-VN" sz="1600" b="0" i="1" smtClean="0">
                                  <a:latin typeface="Cambria Math" panose="02040503050406030204" pitchFamily="18" charset="0"/>
                                </a:rPr>
                                <m:t>2</m:t>
                              </m:r>
                            </m:sub>
                          </m:sSub>
                        </m:fName>
                        <m:e>
                          <m:r>
                            <a:rPr lang="vi-VN" sz="1600" b="0" i="1" smtClean="0">
                              <a:latin typeface="Cambria Math" panose="02040503050406030204" pitchFamily="18" charset="0"/>
                            </a:rPr>
                            <m:t>(</m:t>
                          </m:r>
                          <m:r>
                            <a:rPr lang="vi-VN" sz="1600" b="0" i="1" smtClean="0">
                              <a:latin typeface="Cambria Math" panose="02040503050406030204" pitchFamily="18" charset="0"/>
                            </a:rPr>
                            <m:t>𝑛</m:t>
                          </m:r>
                          <m:r>
                            <a:rPr lang="vi-VN" sz="1600" b="0" i="1" smtClean="0">
                              <a:latin typeface="Cambria Math" panose="02040503050406030204" pitchFamily="18" charset="0"/>
                            </a:rPr>
                            <m:t>+1)</m:t>
                          </m:r>
                        </m:e>
                      </m:func>
                    </m:oMath>
                  </m:oMathPara>
                </a14:m>
                <a:endParaRPr lang="vi-VN"/>
              </a:p>
              <a:p>
                <a:pPr marL="0" lvl="0" indent="0" algn="l" defTabSz="355600" rtl="0">
                  <a:lnSpc>
                    <a:spcPct val="150000"/>
                  </a:lnSpc>
                  <a:spcBef>
                    <a:spcPts val="0"/>
                  </a:spcBef>
                  <a:spcAft>
                    <a:spcPts val="0"/>
                  </a:spcAft>
                </a:pPr>
                <a:r>
                  <a:rPr lang="vi-VN" sz="1600">
                    <a:latin typeface="Nunito" pitchFamily="2" charset="-93"/>
                  </a:rPr>
                  <a:t>	Với n là số node</a:t>
                </a:r>
              </a:p>
              <a:p>
                <a:pPr marL="285750" lvl="0" indent="-285750" algn="l" defTabSz="355600" rtl="0">
                  <a:lnSpc>
                    <a:spcPct val="150000"/>
                  </a:lnSpc>
                  <a:spcBef>
                    <a:spcPts val="0"/>
                  </a:spcBef>
                  <a:spcAft>
                    <a:spcPts val="0"/>
                  </a:spcAft>
                  <a:buFont typeface="Arial" panose="020B0604020202020204" pitchFamily="34" charset="0"/>
                  <a:buChar char="•"/>
                </a:pPr>
                <a:r>
                  <a:rPr lang="vi-VN" sz="1600">
                    <a:latin typeface="Nunito" pitchFamily="2" charset="-93"/>
                  </a:rPr>
                  <a:t>Tính chất về black height: </a:t>
                </a:r>
              </a:p>
              <a:p>
                <a:pPr marL="0" indent="0" defTabSz="355600">
                  <a:lnSpc>
                    <a:spcPct val="150000"/>
                  </a:lnSpc>
                </a:pPr>
                <a14:m>
                  <m:oMathPara xmlns:m="http://schemas.openxmlformats.org/officeDocument/2006/math">
                    <m:oMathParaPr>
                      <m:jc m:val="centerGroup"/>
                    </m:oMathParaPr>
                    <m:oMath xmlns:m="http://schemas.openxmlformats.org/officeDocument/2006/math">
                      <m:r>
                        <m:rPr>
                          <m:sty m:val="p"/>
                        </m:rPr>
                        <a:rPr lang="vi-VN" sz="1600" i="1">
                          <a:latin typeface="Cambria Math" panose="02040503050406030204" pitchFamily="18" charset="0"/>
                        </a:rPr>
                        <m:t>b</m:t>
                      </m:r>
                      <m:r>
                        <a:rPr lang="vi-VN" sz="1600" b="0" i="1" smtClean="0">
                          <a:latin typeface="Cambria Math" panose="02040503050406030204" pitchFamily="18" charset="0"/>
                        </a:rPr>
                        <m:t>𝑙𝑎𝑐𝑘</m:t>
                      </m:r>
                      <m:r>
                        <a:rPr lang="vi-VN" sz="1600" b="0" i="1" smtClean="0">
                          <a:latin typeface="Cambria Math" panose="02040503050406030204" pitchFamily="18" charset="0"/>
                        </a:rPr>
                        <m:t> </m:t>
                      </m:r>
                      <m:r>
                        <a:rPr lang="vi-VN" sz="1600" b="0" i="1" smtClean="0">
                          <a:latin typeface="Cambria Math" panose="02040503050406030204" pitchFamily="18" charset="0"/>
                        </a:rPr>
                        <m:t>h𝑒𝑖𝑔h𝑡</m:t>
                      </m:r>
                      <m:r>
                        <a:rPr lang="vi-VN" sz="1600" b="0" i="1" smtClean="0">
                          <a:latin typeface="Cambria Math" panose="02040503050406030204" pitchFamily="18" charset="0"/>
                        </a:rPr>
                        <m:t>≤</m:t>
                      </m:r>
                      <m:f>
                        <m:fPr>
                          <m:ctrlPr>
                            <a:rPr lang="vi-VN" sz="1600" b="0" i="1" smtClean="0">
                              <a:latin typeface="Cambria Math" panose="02040503050406030204" pitchFamily="18" charset="0"/>
                            </a:rPr>
                          </m:ctrlPr>
                        </m:fPr>
                        <m:num>
                          <m:r>
                            <a:rPr lang="vi-VN" sz="1600" b="0" i="1" smtClean="0">
                              <a:latin typeface="Cambria Math" panose="02040503050406030204" pitchFamily="18" charset="0"/>
                            </a:rPr>
                            <m:t>h</m:t>
                          </m:r>
                        </m:num>
                        <m:den>
                          <m:r>
                            <a:rPr lang="vi-VN" sz="1600" b="0" i="1" smtClean="0">
                              <a:latin typeface="Cambria Math" panose="02040503050406030204" pitchFamily="18" charset="0"/>
                            </a:rPr>
                            <m:t>2</m:t>
                          </m:r>
                        </m:den>
                      </m:f>
                    </m:oMath>
                  </m:oMathPara>
                </a14:m>
                <a:endParaRPr lang="vi-VN" sz="1600"/>
              </a:p>
              <a:p>
                <a:pPr marL="285750" lvl="0" indent="-285750" algn="l" defTabSz="355600" rtl="0">
                  <a:lnSpc>
                    <a:spcPct val="150000"/>
                  </a:lnSpc>
                  <a:spcBef>
                    <a:spcPts val="0"/>
                  </a:spcBef>
                  <a:spcAft>
                    <a:spcPts val="0"/>
                  </a:spcAft>
                  <a:buFont typeface="Arial" panose="020B0604020202020204" pitchFamily="34" charset="0"/>
                  <a:buChar char="•"/>
                </a:pPr>
                <a:endParaRPr lang="vi-VN" sz="1600">
                  <a:latin typeface="Nunito" pitchFamily="2" charset="-93"/>
                </a:endParaRPr>
              </a:p>
            </p:txBody>
          </p:sp>
        </mc:Choice>
        <mc:Fallback xmlns="">
          <p:sp>
            <p:nvSpPr>
              <p:cNvPr id="868" name="Google Shape;868;p37"/>
              <p:cNvSpPr txBox="1">
                <a:spLocks noGrp="1" noRot="1" noChangeAspect="1" noMove="1" noResize="1" noEditPoints="1" noAdjustHandles="1" noChangeArrowheads="1" noChangeShapeType="1" noTextEdit="1"/>
              </p:cNvSpPr>
              <p:nvPr>
                <p:ph type="subTitle" idx="1"/>
              </p:nvPr>
            </p:nvSpPr>
            <p:spPr>
              <a:xfrm>
                <a:off x="341514" y="1730086"/>
                <a:ext cx="4724400" cy="2689514"/>
              </a:xfrm>
              <a:prstGeom prst="rect">
                <a:avLst/>
              </a:prstGeom>
              <a:blipFill>
                <a:blip r:embed="rId3"/>
                <a:stretch>
                  <a:fillRect l="-129"/>
                </a:stretch>
              </a:blipFill>
            </p:spPr>
            <p:txBody>
              <a:bodyPr/>
              <a:lstStyle/>
              <a:p>
                <a:r>
                  <a:rPr lang="vi-VN">
                    <a:noFill/>
                  </a:rPr>
                  <a:t> </a:t>
                </a:r>
              </a:p>
            </p:txBody>
          </p:sp>
        </mc:Fallback>
      </mc:AlternateContent>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9"/>
          <a:stretch/>
        </p:blipFill>
        <p:spPr bwMode="auto">
          <a:xfrm>
            <a:off x="4973473" y="1730086"/>
            <a:ext cx="3829014" cy="1883515"/>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5">
            <a:extLst>
              <a:ext uri="{FF2B5EF4-FFF2-40B4-BE49-F238E27FC236}">
                <a16:creationId xmlns:a16="http://schemas.microsoft.com/office/drawing/2014/main" id="{72825D33-99DE-51A2-85AB-FE22001FA5FA}"/>
              </a:ext>
            </a:extLst>
          </p:cNvPr>
          <p:cNvSpPr txBox="1">
            <a:spLocks/>
          </p:cNvSpPr>
          <p:nvPr/>
        </p:nvSpPr>
        <p:spPr>
          <a:xfrm>
            <a:off x="1759349" y="1300177"/>
            <a:ext cx="1176891"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600">
                <a:latin typeface="Nunito Black" pitchFamily="2" charset="-93"/>
              </a:rPr>
              <a:t>Tính chất</a:t>
            </a:r>
          </a:p>
        </p:txBody>
      </p:sp>
      <p:sp>
        <p:nvSpPr>
          <p:cNvPr id="4" name="TextBox 3">
            <a:extLst>
              <a:ext uri="{FF2B5EF4-FFF2-40B4-BE49-F238E27FC236}">
                <a16:creationId xmlns:a16="http://schemas.microsoft.com/office/drawing/2014/main" id="{D52A5743-4981-B74A-4DEE-556E602895AD}"/>
              </a:ext>
            </a:extLst>
          </p:cNvPr>
          <p:cNvSpPr txBox="1"/>
          <p:nvPr/>
        </p:nvSpPr>
        <p:spPr>
          <a:xfrm>
            <a:off x="7832225" y="328895"/>
            <a:ext cx="669845" cy="246221"/>
          </a:xfrm>
          <a:prstGeom prst="rect">
            <a:avLst/>
          </a:prstGeom>
          <a:noFill/>
        </p:spPr>
        <p:txBody>
          <a:bodyPr wrap="square" rtlCol="0">
            <a:spAutoFit/>
          </a:bodyPr>
          <a:lstStyle/>
          <a:p>
            <a:r>
              <a:rPr lang="vi-VN" sz="1000" b="1">
                <a:latin typeface="Nunito" pitchFamily="2" charset="-93"/>
              </a:rPr>
              <a:t>Page 17</a:t>
            </a:r>
          </a:p>
        </p:txBody>
      </p:sp>
    </p:spTree>
    <p:extLst>
      <p:ext uri="{BB962C8B-B14F-4D97-AF65-F5344CB8AC3E}">
        <p14:creationId xmlns:p14="http://schemas.microsoft.com/office/powerpoint/2010/main" val="2079730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p:sp>
        <p:nvSpPr>
          <p:cNvPr id="868" name="Google Shape;868;p37"/>
          <p:cNvSpPr txBox="1">
            <a:spLocks noGrp="1"/>
          </p:cNvSpPr>
          <p:nvPr>
            <p:ph type="subTitle" idx="1"/>
          </p:nvPr>
        </p:nvSpPr>
        <p:spPr>
          <a:xfrm>
            <a:off x="341513" y="3798410"/>
            <a:ext cx="3156759" cy="973283"/>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black_height = 3</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black_depth (Node 6) = 2</a:t>
            </a: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9"/>
          <a:stretch/>
        </p:blipFill>
        <p:spPr bwMode="auto">
          <a:xfrm>
            <a:off x="2124119" y="1180586"/>
            <a:ext cx="4895762" cy="240825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868;p37">
            <a:extLst>
              <a:ext uri="{FF2B5EF4-FFF2-40B4-BE49-F238E27FC236}">
                <a16:creationId xmlns:a16="http://schemas.microsoft.com/office/drawing/2014/main" id="{571B814D-FD2C-44AA-8EDA-A7ACFB7C4965}"/>
              </a:ext>
            </a:extLst>
          </p:cNvPr>
          <p:cNvSpPr txBox="1">
            <a:spLocks/>
          </p:cNvSpPr>
          <p:nvPr/>
        </p:nvSpPr>
        <p:spPr>
          <a:xfrm>
            <a:off x="5017422" y="3798409"/>
            <a:ext cx="3156759" cy="9732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Arial" panose="020B0604020202020204" pitchFamily="34" charset="0"/>
              <a:buChar char="•"/>
            </a:pPr>
            <a:r>
              <a:rPr lang="vi-VN" sz="1600">
                <a:latin typeface="Nunito" pitchFamily="2" charset="-93"/>
              </a:rPr>
              <a:t>black_depth (Node 27) = 2</a:t>
            </a:r>
          </a:p>
          <a:p>
            <a:pPr marL="285750" indent="-285750">
              <a:lnSpc>
                <a:spcPct val="150000"/>
              </a:lnSpc>
              <a:buFont typeface="Arial" panose="020B0604020202020204" pitchFamily="34" charset="0"/>
              <a:buChar char="•"/>
            </a:pPr>
            <a:r>
              <a:rPr lang="vi-VN" sz="1600">
                <a:latin typeface="Nunito" pitchFamily="2" charset="-93"/>
              </a:rPr>
              <a:t>black_depth (Node 15) = 1</a:t>
            </a:r>
          </a:p>
          <a:p>
            <a:pPr marL="0" indent="0"/>
            <a:endParaRPr lang="vi-VN"/>
          </a:p>
        </p:txBody>
      </p:sp>
      <p:sp>
        <p:nvSpPr>
          <p:cNvPr id="3" name="TextBox 2">
            <a:extLst>
              <a:ext uri="{FF2B5EF4-FFF2-40B4-BE49-F238E27FC236}">
                <a16:creationId xmlns:a16="http://schemas.microsoft.com/office/drawing/2014/main" id="{B818EB5E-CEDB-B585-A0F3-4377FE58ECB8}"/>
              </a:ext>
            </a:extLst>
          </p:cNvPr>
          <p:cNvSpPr txBox="1"/>
          <p:nvPr/>
        </p:nvSpPr>
        <p:spPr>
          <a:xfrm>
            <a:off x="7832225" y="328895"/>
            <a:ext cx="669845" cy="246221"/>
          </a:xfrm>
          <a:prstGeom prst="rect">
            <a:avLst/>
          </a:prstGeom>
          <a:noFill/>
        </p:spPr>
        <p:txBody>
          <a:bodyPr wrap="square" rtlCol="0">
            <a:spAutoFit/>
          </a:bodyPr>
          <a:lstStyle/>
          <a:p>
            <a:r>
              <a:rPr lang="vi-VN" sz="1000" b="1">
                <a:latin typeface="Nunito" pitchFamily="2" charset="-93"/>
              </a:rPr>
              <a:t>Page 18</a:t>
            </a:r>
          </a:p>
        </p:txBody>
      </p:sp>
    </p:spTree>
    <p:extLst>
      <p:ext uri="{BB962C8B-B14F-4D97-AF65-F5344CB8AC3E}">
        <p14:creationId xmlns:p14="http://schemas.microsoft.com/office/powerpoint/2010/main" val="17620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THUỘC TÍNH</a:t>
            </a:r>
            <a:endParaRPr/>
          </a:p>
        </p:txBody>
      </p:sp>
      <p:sp>
        <p:nvSpPr>
          <p:cNvPr id="868" name="Google Shape;868;p37"/>
          <p:cNvSpPr txBox="1">
            <a:spLocks noGrp="1"/>
          </p:cNvSpPr>
          <p:nvPr>
            <p:ph type="subTitle" idx="1"/>
          </p:nvPr>
        </p:nvSpPr>
        <p:spPr>
          <a:xfrm>
            <a:off x="304800" y="1246908"/>
            <a:ext cx="4516582" cy="3602183"/>
          </a:xfrm>
          <a:prstGeom prst="rect">
            <a:avLst/>
          </a:prstGeom>
        </p:spPr>
        <p:txBody>
          <a:bodyPr spcFirstLastPara="1" wrap="square" lIns="91425" tIns="91425" rIns="91425" bIns="91425" anchor="t" anchorCtr="0">
            <a:noAutofit/>
          </a:bodyPr>
          <a:lstStyle/>
          <a:p>
            <a:pPr marL="179388" lvl="0" indent="-179388" algn="l" rtl="0">
              <a:spcBef>
                <a:spcPts val="0"/>
              </a:spcBef>
              <a:spcAft>
                <a:spcPts val="0"/>
              </a:spcAft>
              <a:buFont typeface="Arial" panose="020B0604020202020204" pitchFamily="34" charset="0"/>
              <a:buChar char="•"/>
            </a:pPr>
            <a:r>
              <a:rPr lang="vi-VN" sz="1600" b="1" u="sng">
                <a:latin typeface="Nunito" pitchFamily="2" charset="-93"/>
              </a:rPr>
              <a:t>Node gốc (Root Property): </a:t>
            </a:r>
            <a:r>
              <a:rPr lang="vi-VN" sz="1600">
                <a:latin typeface="Nunito" pitchFamily="2" charset="-93"/>
              </a:rPr>
              <a:t>Node gốc phải có màu đen</a:t>
            </a:r>
          </a:p>
          <a:p>
            <a:pPr marL="179388" lvl="0" indent="-179388" algn="l" rtl="0">
              <a:spcBef>
                <a:spcPts val="0"/>
              </a:spcBef>
              <a:spcAft>
                <a:spcPts val="0"/>
              </a:spcAft>
              <a:buFont typeface="Arial" panose="020B0604020202020204" pitchFamily="34" charset="0"/>
              <a:buChar char="•"/>
            </a:pPr>
            <a:r>
              <a:rPr lang="vi-VN" sz="1600" b="1" u="sng">
                <a:latin typeface="Nunito" pitchFamily="2" charset="-93"/>
              </a:rPr>
              <a:t>Node lá (External Property): </a:t>
            </a:r>
            <a:r>
              <a:rPr lang="vi-VN" sz="1600">
                <a:latin typeface="Nunito" pitchFamily="2" charset="-93"/>
              </a:rPr>
              <a:t>Node lá luôn là node NIL (tương tự node NULL ở BST), và luôn có màu đen.</a:t>
            </a:r>
          </a:p>
          <a:p>
            <a:pPr marL="179388" lvl="0" indent="-179388" algn="l" rtl="0">
              <a:spcBef>
                <a:spcPts val="0"/>
              </a:spcBef>
              <a:spcAft>
                <a:spcPts val="0"/>
              </a:spcAft>
              <a:buFont typeface="Arial" panose="020B0604020202020204" pitchFamily="34" charset="0"/>
              <a:buChar char="•"/>
            </a:pPr>
            <a:r>
              <a:rPr lang="vi-VN" sz="1600" b="1" u="sng">
                <a:latin typeface="Nunito" pitchFamily="2" charset="-93"/>
              </a:rPr>
              <a:t>Node bên trong (Internal Property): </a:t>
            </a:r>
            <a:r>
              <a:rPr lang="vi-VN" sz="1600">
                <a:latin typeface="Nunito" pitchFamily="2" charset="-93"/>
              </a:rPr>
              <a:t>Con của node đỏ phải là node có màu đen. </a:t>
            </a:r>
          </a:p>
          <a:p>
            <a:pPr marL="179388" lvl="0" indent="-179388" algn="l" rtl="0">
              <a:spcBef>
                <a:spcPts val="0"/>
              </a:spcBef>
              <a:spcAft>
                <a:spcPts val="0"/>
              </a:spcAft>
              <a:buFont typeface="Arial" panose="020B0604020202020204" pitchFamily="34" charset="0"/>
              <a:buChar char="•"/>
            </a:pPr>
            <a:r>
              <a:rPr lang="vi-VN" sz="1600" b="1" u="sng">
                <a:latin typeface="Nunito" pitchFamily="2" charset="-93"/>
              </a:rPr>
              <a:t>Độ sâu (Depth Property): </a:t>
            </a:r>
            <a:r>
              <a:rPr lang="vi-VN" sz="1600">
                <a:latin typeface="Nunito" pitchFamily="2" charset="-93"/>
              </a:rPr>
              <a:t>Tất cả các node lá đều có cùng black depth</a:t>
            </a:r>
          </a:p>
          <a:p>
            <a:pPr marL="179388" lvl="0" indent="-179388" algn="l" rtl="0">
              <a:spcBef>
                <a:spcPts val="0"/>
              </a:spcBef>
              <a:spcAft>
                <a:spcPts val="0"/>
              </a:spcAft>
              <a:buFont typeface="Arial" panose="020B0604020202020204" pitchFamily="34" charset="0"/>
              <a:buChar char="•"/>
            </a:pPr>
            <a:r>
              <a:rPr lang="vi-VN" sz="1600" b="1" u="sng">
                <a:latin typeface="Nunito" pitchFamily="2" charset="-93"/>
              </a:rPr>
              <a:t>Path (Path Property): </a:t>
            </a:r>
            <a:r>
              <a:rPr lang="vi-VN" sz="1600">
                <a:latin typeface="Nunito" pitchFamily="2" charset="-93"/>
              </a:rPr>
              <a:t>Mỗi path từ node gốc đến node lá đều có cùng số lượng node đen.</a:t>
            </a: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5" name="Picture 4" descr="A diagram of a group of people&#10;&#10;Description automatically generated">
            <a:extLst>
              <a:ext uri="{FF2B5EF4-FFF2-40B4-BE49-F238E27FC236}">
                <a16:creationId xmlns:a16="http://schemas.microsoft.com/office/drawing/2014/main" id="{7655A4A0-19C4-5C9C-9703-534D145172C8}"/>
              </a:ext>
            </a:extLst>
          </p:cNvPr>
          <p:cNvPicPr>
            <a:picLocks noChangeAspect="1"/>
          </p:cNvPicPr>
          <p:nvPr/>
        </p:nvPicPr>
        <p:blipFill>
          <a:blip r:embed="rId3"/>
          <a:stretch>
            <a:fillRect/>
          </a:stretch>
        </p:blipFill>
        <p:spPr>
          <a:xfrm>
            <a:off x="4805821" y="1641764"/>
            <a:ext cx="4033379" cy="2127596"/>
          </a:xfrm>
          <a:prstGeom prst="rect">
            <a:avLst/>
          </a:prstGeom>
        </p:spPr>
      </p:pic>
      <p:sp>
        <p:nvSpPr>
          <p:cNvPr id="3" name="TextBox 2">
            <a:extLst>
              <a:ext uri="{FF2B5EF4-FFF2-40B4-BE49-F238E27FC236}">
                <a16:creationId xmlns:a16="http://schemas.microsoft.com/office/drawing/2014/main" id="{81E80085-C85F-37E9-2714-4FD95FD9BC24}"/>
              </a:ext>
            </a:extLst>
          </p:cNvPr>
          <p:cNvSpPr txBox="1"/>
          <p:nvPr/>
        </p:nvSpPr>
        <p:spPr>
          <a:xfrm>
            <a:off x="7832225" y="328895"/>
            <a:ext cx="669845" cy="246221"/>
          </a:xfrm>
          <a:prstGeom prst="rect">
            <a:avLst/>
          </a:prstGeom>
          <a:noFill/>
        </p:spPr>
        <p:txBody>
          <a:bodyPr wrap="square" rtlCol="0">
            <a:spAutoFit/>
          </a:bodyPr>
          <a:lstStyle/>
          <a:p>
            <a:r>
              <a:rPr lang="vi-VN" sz="1000" b="1">
                <a:latin typeface="Nunito" pitchFamily="2" charset="-93"/>
              </a:rPr>
              <a:t>Page 19</a:t>
            </a:r>
          </a:p>
        </p:txBody>
      </p:sp>
    </p:spTree>
    <p:extLst>
      <p:ext uri="{BB962C8B-B14F-4D97-AF65-F5344CB8AC3E}">
        <p14:creationId xmlns:p14="http://schemas.microsoft.com/office/powerpoint/2010/main" val="350830161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3"/>
          <p:cNvSpPr txBox="1">
            <a:spLocks noGrp="1"/>
          </p:cNvSpPr>
          <p:nvPr>
            <p:ph type="ctrTitle"/>
          </p:nvPr>
        </p:nvSpPr>
        <p:spPr>
          <a:xfrm>
            <a:off x="559825" y="799281"/>
            <a:ext cx="8024349" cy="808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000"/>
              <a:t>NHÓM 14</a:t>
            </a:r>
            <a:endParaRPr sz="4000" b="0" i="1"/>
          </a:p>
        </p:txBody>
      </p:sp>
      <p:sp>
        <p:nvSpPr>
          <p:cNvPr id="536" name="Google Shape;536;p33"/>
          <p:cNvSpPr txBox="1">
            <a:spLocks noGrp="1"/>
          </p:cNvSpPr>
          <p:nvPr>
            <p:ph type="subTitle" idx="1"/>
          </p:nvPr>
        </p:nvSpPr>
        <p:spPr>
          <a:xfrm>
            <a:off x="2511040" y="246598"/>
            <a:ext cx="4111081"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400" b="1">
                <a:latin typeface="Nunito" pitchFamily="2" charset="-93"/>
              </a:rPr>
              <a:t>CS523 – Cấu trúc dữ liệu và giải thuật nâng cao</a:t>
            </a:r>
            <a:endParaRPr sz="1400" b="1">
              <a:latin typeface="Nunito" pitchFamily="2" charset="-93"/>
            </a:endParaRPr>
          </a:p>
        </p:txBody>
      </p:sp>
      <p:sp>
        <p:nvSpPr>
          <p:cNvPr id="7" name="Google Shape;536;p33">
            <a:extLst>
              <a:ext uri="{FF2B5EF4-FFF2-40B4-BE49-F238E27FC236}">
                <a16:creationId xmlns:a16="http://schemas.microsoft.com/office/drawing/2014/main" id="{B2D94777-A32F-CDF4-6763-3615C202BA6E}"/>
              </a:ext>
            </a:extLst>
          </p:cNvPr>
          <p:cNvSpPr txBox="1">
            <a:spLocks/>
          </p:cNvSpPr>
          <p:nvPr/>
        </p:nvSpPr>
        <p:spPr>
          <a:xfrm>
            <a:off x="559824" y="1985010"/>
            <a:ext cx="8119355" cy="16802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pPr marL="0" indent="0"/>
            <a:r>
              <a:rPr lang="vi-VN">
                <a:latin typeface="Nunito" pitchFamily="2" charset="-93"/>
              </a:rPr>
              <a:t>Thành viên nhóm: </a:t>
            </a:r>
          </a:p>
          <a:p>
            <a:pPr marL="342900" indent="-342900">
              <a:buAutoNum type="arabicPeriod"/>
            </a:pPr>
            <a:r>
              <a:rPr lang="vi-VN">
                <a:latin typeface="Nunito" pitchFamily="2" charset="-93"/>
              </a:rPr>
              <a:t>Mai Phước Lợi - 19521769</a:t>
            </a:r>
          </a:p>
          <a:p>
            <a:pPr marL="342900" indent="-342900">
              <a:buAutoNum type="arabicPeriod"/>
            </a:pPr>
            <a:r>
              <a:rPr lang="vi-VN">
                <a:latin typeface="Nunito" pitchFamily="2" charset="-93"/>
              </a:rPr>
              <a:t>Nguyễn Thái Thành Long – 21520334</a:t>
            </a:r>
          </a:p>
          <a:p>
            <a:pPr marL="0" indent="0"/>
            <a:endParaRPr lang="vi-VN">
              <a:latin typeface="Nunito" pitchFamily="2" charset="-93"/>
            </a:endParaRPr>
          </a:p>
          <a:p>
            <a:pPr marL="0" indent="0"/>
            <a:r>
              <a:rPr lang="vi-VN">
                <a:latin typeface="Nunito" pitchFamily="2" charset="-93"/>
              </a:rPr>
              <a:t>Link demo + slide: </a:t>
            </a:r>
            <a:r>
              <a:rPr lang="vi-VN">
                <a:latin typeface="Nunito" pitchFamily="2" charset="-93"/>
                <a:hlinkClick r:id="rId3"/>
              </a:rPr>
              <a:t>https://github.com/maiphuocloi01/CS523.O11</a:t>
            </a:r>
            <a:r>
              <a:rPr lang="vi-VN">
                <a:latin typeface="Nunito" pitchFamily="2" charset="-93"/>
              </a:rPr>
              <a:t> </a:t>
            </a:r>
          </a:p>
        </p:txBody>
      </p:sp>
      <p:sp>
        <p:nvSpPr>
          <p:cNvPr id="11" name="TextBox 10">
            <a:extLst>
              <a:ext uri="{FF2B5EF4-FFF2-40B4-BE49-F238E27FC236}">
                <a16:creationId xmlns:a16="http://schemas.microsoft.com/office/drawing/2014/main" id="{B3A23883-AC89-4BDD-9892-41052B6D5852}"/>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2</a:t>
            </a:r>
          </a:p>
        </p:txBody>
      </p:sp>
    </p:spTree>
    <p:extLst>
      <p:ext uri="{BB962C8B-B14F-4D97-AF65-F5344CB8AC3E}">
        <p14:creationId xmlns:p14="http://schemas.microsoft.com/office/powerpoint/2010/main" val="4180804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QUY TẮC</a:t>
            </a:r>
            <a:endParaRPr/>
          </a:p>
        </p:txBody>
      </p:sp>
      <p:sp>
        <p:nvSpPr>
          <p:cNvPr id="868" name="Google Shape;868;p37"/>
          <p:cNvSpPr txBox="1">
            <a:spLocks noGrp="1"/>
          </p:cNvSpPr>
          <p:nvPr>
            <p:ph type="subTitle" idx="1"/>
          </p:nvPr>
        </p:nvSpPr>
        <p:spPr>
          <a:xfrm>
            <a:off x="304800" y="1246908"/>
            <a:ext cx="4267200" cy="337536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vi-VN" sz="1600">
                <a:latin typeface="Nunito" pitchFamily="2" charset="-93"/>
              </a:rPr>
              <a:t>Đảm bảo quy tắc của cây BST</a:t>
            </a:r>
          </a:p>
          <a:p>
            <a:pPr marL="285750" lvl="0" indent="-285750" algn="l" rtl="0">
              <a:spcBef>
                <a:spcPts val="0"/>
              </a:spcBef>
              <a:spcAft>
                <a:spcPts val="0"/>
              </a:spcAft>
              <a:buFont typeface="Wingdings" panose="05000000000000000000" pitchFamily="2" charset="2"/>
              <a:buChar char="ü"/>
            </a:pPr>
            <a:r>
              <a:rPr lang="vi-VN" sz="1600">
                <a:latin typeface="Nunito" pitchFamily="2" charset="-93"/>
              </a:rPr>
              <a:t>Mỗi Node có màu đỏ hoặc đen</a:t>
            </a:r>
          </a:p>
          <a:p>
            <a:pPr marL="285750" lvl="0" indent="-285750" algn="l" rtl="0">
              <a:spcBef>
                <a:spcPts val="0"/>
              </a:spcBef>
              <a:spcAft>
                <a:spcPts val="0"/>
              </a:spcAft>
              <a:buFont typeface="Wingdings" panose="05000000000000000000" pitchFamily="2" charset="2"/>
              <a:buChar char="ü"/>
            </a:pPr>
            <a:r>
              <a:rPr lang="vi-VN" sz="1600">
                <a:latin typeface="Nunito" pitchFamily="2" charset="-93"/>
              </a:rPr>
              <a:t>Tất cả Node lá đều mang giá trị NULL và có màu đen.</a:t>
            </a:r>
          </a:p>
          <a:p>
            <a:pPr marL="285750" lvl="0" indent="-285750" algn="l" rtl="0">
              <a:spcBef>
                <a:spcPts val="0"/>
              </a:spcBef>
              <a:spcAft>
                <a:spcPts val="0"/>
              </a:spcAft>
              <a:buFont typeface="Wingdings" panose="05000000000000000000" pitchFamily="2" charset="2"/>
              <a:buChar char="ü"/>
            </a:pPr>
            <a:r>
              <a:rPr lang="vi-VN" sz="1600">
                <a:latin typeface="Nunito" pitchFamily="2" charset="-93"/>
              </a:rPr>
              <a:t>Không có hai node đỏ liền kề (Một node đỏ không thể có node cha hoặc node con màu đỏ).</a:t>
            </a:r>
          </a:p>
          <a:p>
            <a:pPr marL="285750" lvl="0" indent="-285750" algn="l" rtl="0">
              <a:spcBef>
                <a:spcPts val="0"/>
              </a:spcBef>
              <a:spcAft>
                <a:spcPts val="0"/>
              </a:spcAft>
              <a:buFont typeface="Wingdings" panose="05000000000000000000" pitchFamily="2" charset="2"/>
              <a:buChar char="ü"/>
            </a:pPr>
            <a:r>
              <a:rPr lang="vi-VN" sz="1600">
                <a:latin typeface="Nunito" pitchFamily="2" charset="-93"/>
              </a:rPr>
              <a:t>Mọi đường dẫn (path) từ một node (bao gồm node gốc) đến bất kỳ node lá con cháu nào đều có cùng số lượng node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3" name="Picture 2" descr="A diagram of a group of people&#10;&#10;Description automatically generated">
            <a:extLst>
              <a:ext uri="{FF2B5EF4-FFF2-40B4-BE49-F238E27FC236}">
                <a16:creationId xmlns:a16="http://schemas.microsoft.com/office/drawing/2014/main" id="{A9F83D82-C831-97FE-9437-0228C1179A5D}"/>
              </a:ext>
            </a:extLst>
          </p:cNvPr>
          <p:cNvPicPr>
            <a:picLocks noChangeAspect="1"/>
          </p:cNvPicPr>
          <p:nvPr/>
        </p:nvPicPr>
        <p:blipFill>
          <a:blip r:embed="rId3"/>
          <a:stretch>
            <a:fillRect/>
          </a:stretch>
        </p:blipFill>
        <p:spPr>
          <a:xfrm>
            <a:off x="5202383" y="1173441"/>
            <a:ext cx="3096490" cy="1633389"/>
          </a:xfrm>
          <a:prstGeom prst="rect">
            <a:avLst/>
          </a:prstGeom>
          <a:ln>
            <a:noFill/>
          </a:ln>
          <a:effectLst>
            <a:outerShdw blurRad="292100" dist="139700" dir="2700000" algn="tl" rotWithShape="0">
              <a:srgbClr val="333333">
                <a:alpha val="65000"/>
              </a:srgbClr>
            </a:outerShdw>
          </a:effectLst>
        </p:spPr>
      </p:pic>
      <p:pic>
        <p:nvPicPr>
          <p:cNvPr id="5" name="Picture 4" descr="A diagram of a network&#10;&#10;Description automatically generated">
            <a:extLst>
              <a:ext uri="{FF2B5EF4-FFF2-40B4-BE49-F238E27FC236}">
                <a16:creationId xmlns:a16="http://schemas.microsoft.com/office/drawing/2014/main" id="{077B9D1A-3914-E1AB-0515-0C9495400A67}"/>
              </a:ext>
            </a:extLst>
          </p:cNvPr>
          <p:cNvPicPr>
            <a:picLocks noChangeAspect="1"/>
          </p:cNvPicPr>
          <p:nvPr/>
        </p:nvPicPr>
        <p:blipFill>
          <a:blip r:embed="rId4"/>
          <a:stretch>
            <a:fillRect/>
          </a:stretch>
        </p:blipFill>
        <p:spPr>
          <a:xfrm>
            <a:off x="5351319" y="2886346"/>
            <a:ext cx="2781300" cy="1938690"/>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9ADB5B59-634F-9528-7693-CB850307F939}"/>
              </a:ext>
            </a:extLst>
          </p:cNvPr>
          <p:cNvSpPr txBox="1"/>
          <p:nvPr/>
        </p:nvSpPr>
        <p:spPr>
          <a:xfrm>
            <a:off x="7832225" y="328895"/>
            <a:ext cx="669845" cy="246221"/>
          </a:xfrm>
          <a:prstGeom prst="rect">
            <a:avLst/>
          </a:prstGeom>
          <a:noFill/>
        </p:spPr>
        <p:txBody>
          <a:bodyPr wrap="square" rtlCol="0">
            <a:spAutoFit/>
          </a:bodyPr>
          <a:lstStyle/>
          <a:p>
            <a:r>
              <a:rPr lang="vi-VN" sz="1000" b="1">
                <a:latin typeface="Nunito" pitchFamily="2" charset="-93"/>
              </a:rPr>
              <a:t>Page 20</a:t>
            </a:r>
          </a:p>
        </p:txBody>
      </p:sp>
    </p:spTree>
    <p:extLst>
      <p:ext uri="{BB962C8B-B14F-4D97-AF65-F5344CB8AC3E}">
        <p14:creationId xmlns:p14="http://schemas.microsoft.com/office/powerpoint/2010/main" val="2974350508"/>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497891" y="2150849"/>
            <a:ext cx="47409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Thao tác</a:t>
            </a:r>
            <a:endParaRPr/>
          </a:p>
        </p:txBody>
      </p:sp>
      <p:sp>
        <p:nvSpPr>
          <p:cNvPr id="757" name="Google Shape;757;p36"/>
          <p:cNvSpPr txBox="1">
            <a:spLocks noGrp="1"/>
          </p:cNvSpPr>
          <p:nvPr>
            <p:ph type="subTitle" idx="1"/>
          </p:nvPr>
        </p:nvSpPr>
        <p:spPr>
          <a:xfrm>
            <a:off x="497891" y="4092064"/>
            <a:ext cx="8326069" cy="5073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Nunito" pitchFamily="2" charset="-93"/>
              </a:rPr>
              <a:t>Trình bày các thao tác chính trên cây gồm: Tìm kiếm (Search), Thêm (Insert), Xóa (Delete)</a:t>
            </a:r>
            <a:endParaRPr>
              <a:latin typeface="Nunito" pitchFamily="2" charset="-93"/>
            </a:endParaRPr>
          </a:p>
        </p:txBody>
      </p:sp>
      <p:sp>
        <p:nvSpPr>
          <p:cNvPr id="758" name="Google Shape;758;p36"/>
          <p:cNvSpPr txBox="1">
            <a:spLocks noGrp="1"/>
          </p:cNvSpPr>
          <p:nvPr>
            <p:ph type="title" idx="2"/>
          </p:nvPr>
        </p:nvSpPr>
        <p:spPr>
          <a:xfrm>
            <a:off x="497891" y="1051436"/>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vi-VN"/>
              <a:t>3</a:t>
            </a:r>
            <a:endParaRPr/>
          </a:p>
        </p:txBody>
      </p:sp>
      <p:pic>
        <p:nvPicPr>
          <p:cNvPr id="2" name="Picture 1" descr="A diagram of a network&#10;&#10;Description automatically generated">
            <a:extLst>
              <a:ext uri="{FF2B5EF4-FFF2-40B4-BE49-F238E27FC236}">
                <a16:creationId xmlns:a16="http://schemas.microsoft.com/office/drawing/2014/main" id="{F04EE239-A8BB-A158-9683-F6C3C2A8B093}"/>
              </a:ext>
            </a:extLst>
          </p:cNvPr>
          <p:cNvPicPr>
            <a:picLocks noChangeAspect="1"/>
          </p:cNvPicPr>
          <p:nvPr/>
        </p:nvPicPr>
        <p:blipFill rotWithShape="1">
          <a:blip r:embed="rId3"/>
          <a:srcRect l="-2406" r="-2421"/>
          <a:stretch/>
        </p:blipFill>
        <p:spPr>
          <a:xfrm>
            <a:off x="5008418" y="1272491"/>
            <a:ext cx="3727909" cy="2598517"/>
          </a:xfrm>
          <a:prstGeom prst="rect">
            <a:avLst/>
          </a:prstGeom>
          <a:ln>
            <a:noFill/>
          </a:ln>
          <a:effectLst>
            <a:outerShdw blurRad="292100" dist="139700" dir="2700000" algn="tl" rotWithShape="0">
              <a:srgbClr val="333333">
                <a:alpha val="65000"/>
              </a:srgbClr>
            </a:outerShdw>
          </a:effectLst>
        </p:spPr>
      </p:pic>
      <p:sp>
        <p:nvSpPr>
          <p:cNvPr id="3" name="Google Shape;536;p33">
            <a:extLst>
              <a:ext uri="{FF2B5EF4-FFF2-40B4-BE49-F238E27FC236}">
                <a16:creationId xmlns:a16="http://schemas.microsoft.com/office/drawing/2014/main" id="{DC635FAB-0D11-295F-4E19-2353F2FE180C}"/>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4" name="TextBox 3">
            <a:extLst>
              <a:ext uri="{FF2B5EF4-FFF2-40B4-BE49-F238E27FC236}">
                <a16:creationId xmlns:a16="http://schemas.microsoft.com/office/drawing/2014/main" id="{3DD20C02-E6AF-621C-BDC6-EBDE543FB1FD}"/>
              </a:ext>
            </a:extLst>
          </p:cNvPr>
          <p:cNvSpPr txBox="1"/>
          <p:nvPr/>
        </p:nvSpPr>
        <p:spPr>
          <a:xfrm>
            <a:off x="7832225" y="328895"/>
            <a:ext cx="669845" cy="246221"/>
          </a:xfrm>
          <a:prstGeom prst="rect">
            <a:avLst/>
          </a:prstGeom>
          <a:noFill/>
        </p:spPr>
        <p:txBody>
          <a:bodyPr wrap="square" rtlCol="0">
            <a:spAutoFit/>
          </a:bodyPr>
          <a:lstStyle/>
          <a:p>
            <a:r>
              <a:rPr lang="vi-VN" sz="1000" b="1">
                <a:latin typeface="Nunito" pitchFamily="2" charset="-93"/>
              </a:rPr>
              <a:t>Page 21</a:t>
            </a:r>
          </a:p>
        </p:txBody>
      </p:sp>
    </p:spTree>
    <p:extLst>
      <p:ext uri="{BB962C8B-B14F-4D97-AF65-F5344CB8AC3E}">
        <p14:creationId xmlns:p14="http://schemas.microsoft.com/office/powerpoint/2010/main" val="678746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THAO TÁC TRÊN CÂY</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1620875"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5" name="Google Shape;1537;p41">
            <a:extLst>
              <a:ext uri="{FF2B5EF4-FFF2-40B4-BE49-F238E27FC236}">
                <a16:creationId xmlns:a16="http://schemas.microsoft.com/office/drawing/2014/main" id="{3132F54B-E873-EA9F-D7D5-EA2EE198CFAE}"/>
              </a:ext>
            </a:extLst>
          </p:cNvPr>
          <p:cNvSpPr txBox="1">
            <a:spLocks/>
          </p:cNvSpPr>
          <p:nvPr/>
        </p:nvSpPr>
        <p:spPr>
          <a:xfrm>
            <a:off x="3572457" y="3123454"/>
            <a:ext cx="2304000" cy="88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PT Sans"/>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marL="0" indent="0"/>
            <a:r>
              <a:rPr lang="en-US">
                <a:latin typeface="Nunito" pitchFamily="2" charset="-93"/>
              </a:rPr>
              <a:t>Thêm 1 phần tử mới vào cây</a:t>
            </a:r>
          </a:p>
        </p:txBody>
      </p:sp>
      <p:sp>
        <p:nvSpPr>
          <p:cNvPr id="16" name="Google Shape;1538;p41">
            <a:extLst>
              <a:ext uri="{FF2B5EF4-FFF2-40B4-BE49-F238E27FC236}">
                <a16:creationId xmlns:a16="http://schemas.microsoft.com/office/drawing/2014/main" id="{90CEFEA9-4C53-C49F-58BB-67B06D3D44C6}"/>
              </a:ext>
            </a:extLst>
          </p:cNvPr>
          <p:cNvSpPr txBox="1">
            <a:spLocks/>
          </p:cNvSpPr>
          <p:nvPr/>
        </p:nvSpPr>
        <p:spPr>
          <a:xfrm>
            <a:off x="706294" y="3128150"/>
            <a:ext cx="2304000" cy="88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PT Sans"/>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marL="0" indent="0"/>
            <a:r>
              <a:rPr lang="en-US">
                <a:latin typeface="Nunito" pitchFamily="2" charset="-93"/>
              </a:rPr>
              <a:t>Tìm kiếm phần tử x có xuất hiện trong cây không?</a:t>
            </a:r>
          </a:p>
        </p:txBody>
      </p:sp>
      <p:sp>
        <p:nvSpPr>
          <p:cNvPr id="17" name="Google Shape;1539;p41">
            <a:extLst>
              <a:ext uri="{FF2B5EF4-FFF2-40B4-BE49-F238E27FC236}">
                <a16:creationId xmlns:a16="http://schemas.microsoft.com/office/drawing/2014/main" id="{4D9A4793-2FE1-EC18-7C14-4449DB91B348}"/>
              </a:ext>
            </a:extLst>
          </p:cNvPr>
          <p:cNvSpPr txBox="1">
            <a:spLocks/>
          </p:cNvSpPr>
          <p:nvPr/>
        </p:nvSpPr>
        <p:spPr>
          <a:xfrm>
            <a:off x="452961" y="2714511"/>
            <a:ext cx="2810640" cy="50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vi-VN"/>
              <a:t>SEARCH - TÌM KIẾM</a:t>
            </a:r>
          </a:p>
        </p:txBody>
      </p:sp>
      <p:sp>
        <p:nvSpPr>
          <p:cNvPr id="18" name="Google Shape;1540;p41">
            <a:extLst>
              <a:ext uri="{FF2B5EF4-FFF2-40B4-BE49-F238E27FC236}">
                <a16:creationId xmlns:a16="http://schemas.microsoft.com/office/drawing/2014/main" id="{7808D2A9-AB38-1815-DC86-580B79415107}"/>
              </a:ext>
            </a:extLst>
          </p:cNvPr>
          <p:cNvSpPr txBox="1">
            <a:spLocks/>
          </p:cNvSpPr>
          <p:nvPr/>
        </p:nvSpPr>
        <p:spPr>
          <a:xfrm>
            <a:off x="3572457" y="2724150"/>
            <a:ext cx="2304000" cy="50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vi-VN"/>
              <a:t>INSERT - THÊM</a:t>
            </a:r>
          </a:p>
        </p:txBody>
      </p:sp>
      <p:sp>
        <p:nvSpPr>
          <p:cNvPr id="19" name="Google Shape;1541;p41">
            <a:extLst>
              <a:ext uri="{FF2B5EF4-FFF2-40B4-BE49-F238E27FC236}">
                <a16:creationId xmlns:a16="http://schemas.microsoft.com/office/drawing/2014/main" id="{C36AD2BA-287B-73F7-C82F-713FD4B8C651}"/>
              </a:ext>
            </a:extLst>
          </p:cNvPr>
          <p:cNvSpPr txBox="1">
            <a:spLocks/>
          </p:cNvSpPr>
          <p:nvPr/>
        </p:nvSpPr>
        <p:spPr>
          <a:xfrm>
            <a:off x="6272515" y="3123454"/>
            <a:ext cx="2304000" cy="88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PT Sans"/>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marL="0" indent="0"/>
            <a:r>
              <a:rPr lang="en-US">
                <a:latin typeface="Nunito" pitchFamily="2" charset="-93"/>
              </a:rPr>
              <a:t>Xóa phần tử khỏi cây</a:t>
            </a:r>
          </a:p>
        </p:txBody>
      </p:sp>
      <p:sp>
        <p:nvSpPr>
          <p:cNvPr id="20" name="Google Shape;1542;p41">
            <a:extLst>
              <a:ext uri="{FF2B5EF4-FFF2-40B4-BE49-F238E27FC236}">
                <a16:creationId xmlns:a16="http://schemas.microsoft.com/office/drawing/2014/main" id="{52163396-EE5C-B642-3BBF-EB4ABB254C4A}"/>
              </a:ext>
            </a:extLst>
          </p:cNvPr>
          <p:cNvSpPr txBox="1">
            <a:spLocks/>
          </p:cNvSpPr>
          <p:nvPr/>
        </p:nvSpPr>
        <p:spPr>
          <a:xfrm>
            <a:off x="6272515" y="2724150"/>
            <a:ext cx="2304000" cy="50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vi-VN"/>
              <a:t>DELETE - XÓA</a:t>
            </a:r>
          </a:p>
        </p:txBody>
      </p:sp>
      <p:sp>
        <p:nvSpPr>
          <p:cNvPr id="21" name="Google Shape;1544;p41">
            <a:extLst>
              <a:ext uri="{FF2B5EF4-FFF2-40B4-BE49-F238E27FC236}">
                <a16:creationId xmlns:a16="http://schemas.microsoft.com/office/drawing/2014/main" id="{ACC83379-CF15-9949-8181-55D0DD65E818}"/>
              </a:ext>
            </a:extLst>
          </p:cNvPr>
          <p:cNvSpPr/>
          <p:nvPr/>
        </p:nvSpPr>
        <p:spPr>
          <a:xfrm>
            <a:off x="1549882" y="1963784"/>
            <a:ext cx="616800" cy="616800"/>
          </a:xfrm>
          <a:prstGeom prst="ellipse">
            <a:avLst/>
          </a:prstGeom>
          <a:solidFill>
            <a:srgbClr val="AEE2F4">
              <a:alpha val="3082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45;p41">
            <a:extLst>
              <a:ext uri="{FF2B5EF4-FFF2-40B4-BE49-F238E27FC236}">
                <a16:creationId xmlns:a16="http://schemas.microsoft.com/office/drawing/2014/main" id="{63004EDE-8025-A74D-5F12-E22714EA28B1}"/>
              </a:ext>
            </a:extLst>
          </p:cNvPr>
          <p:cNvSpPr/>
          <p:nvPr/>
        </p:nvSpPr>
        <p:spPr>
          <a:xfrm>
            <a:off x="4415988" y="1959088"/>
            <a:ext cx="616800" cy="616800"/>
          </a:xfrm>
          <a:prstGeom prst="ellipse">
            <a:avLst/>
          </a:prstGeom>
          <a:solidFill>
            <a:srgbClr val="AEE2F4">
              <a:alpha val="3082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46;p41">
            <a:extLst>
              <a:ext uri="{FF2B5EF4-FFF2-40B4-BE49-F238E27FC236}">
                <a16:creationId xmlns:a16="http://schemas.microsoft.com/office/drawing/2014/main" id="{D5B5EAAD-C9F1-77BB-5339-8BD3B2396DF2}"/>
              </a:ext>
            </a:extLst>
          </p:cNvPr>
          <p:cNvSpPr/>
          <p:nvPr/>
        </p:nvSpPr>
        <p:spPr>
          <a:xfrm>
            <a:off x="7115988" y="1959088"/>
            <a:ext cx="616800" cy="616800"/>
          </a:xfrm>
          <a:prstGeom prst="ellipse">
            <a:avLst/>
          </a:prstGeom>
          <a:solidFill>
            <a:srgbClr val="AEE2F4">
              <a:alpha val="3082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 name="Google Shape;19083;p82">
            <a:extLst>
              <a:ext uri="{FF2B5EF4-FFF2-40B4-BE49-F238E27FC236}">
                <a16:creationId xmlns:a16="http://schemas.microsoft.com/office/drawing/2014/main" id="{54B12131-64E6-5728-0D15-481C73E5E700}"/>
              </a:ext>
            </a:extLst>
          </p:cNvPr>
          <p:cNvGrpSpPr/>
          <p:nvPr/>
        </p:nvGrpSpPr>
        <p:grpSpPr>
          <a:xfrm>
            <a:off x="7292233" y="2103907"/>
            <a:ext cx="264309" cy="319826"/>
            <a:chOff x="8020722" y="1543724"/>
            <a:chExt cx="264309" cy="319826"/>
          </a:xfrm>
        </p:grpSpPr>
        <p:sp>
          <p:nvSpPr>
            <p:cNvPr id="926" name="Google Shape;19084;p82">
              <a:extLst>
                <a:ext uri="{FF2B5EF4-FFF2-40B4-BE49-F238E27FC236}">
                  <a16:creationId xmlns:a16="http://schemas.microsoft.com/office/drawing/2014/main" id="{BE207CE5-C96B-2ED7-2C22-BE68F91A761D}"/>
                </a:ext>
              </a:extLst>
            </p:cNvPr>
            <p:cNvSpPr/>
            <p:nvPr/>
          </p:nvSpPr>
          <p:spPr>
            <a:xfrm>
              <a:off x="8056250" y="1617642"/>
              <a:ext cx="193254" cy="241145"/>
            </a:xfrm>
            <a:custGeom>
              <a:avLst/>
              <a:gdLst/>
              <a:ahLst/>
              <a:cxnLst/>
              <a:rect l="l" t="t" r="r" b="b"/>
              <a:pathLst>
                <a:path w="7425" h="9265" extrusionOk="0">
                  <a:moveTo>
                    <a:pt x="1" y="0"/>
                  </a:moveTo>
                  <a:lnTo>
                    <a:pt x="472" y="8649"/>
                  </a:lnTo>
                  <a:cubicBezTo>
                    <a:pt x="490" y="8993"/>
                    <a:pt x="775" y="9264"/>
                    <a:pt x="1120" y="9264"/>
                  </a:cubicBezTo>
                  <a:lnTo>
                    <a:pt x="6281" y="9264"/>
                  </a:lnTo>
                  <a:cubicBezTo>
                    <a:pt x="6626" y="9264"/>
                    <a:pt x="6908" y="8997"/>
                    <a:pt x="6929" y="8656"/>
                  </a:cubicBezTo>
                  <a:lnTo>
                    <a:pt x="7425" y="0"/>
                  </a:lnTo>
                  <a:close/>
                </a:path>
              </a:pathLst>
            </a:custGeom>
            <a:solidFill>
              <a:srgbClr val="A5B8C6"/>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19085;p82">
              <a:extLst>
                <a:ext uri="{FF2B5EF4-FFF2-40B4-BE49-F238E27FC236}">
                  <a16:creationId xmlns:a16="http://schemas.microsoft.com/office/drawing/2014/main" id="{721082AB-204F-AB05-20C4-C3DAD58E1B64}"/>
                </a:ext>
              </a:extLst>
            </p:cNvPr>
            <p:cNvSpPr/>
            <p:nvPr/>
          </p:nvSpPr>
          <p:spPr>
            <a:xfrm>
              <a:off x="8068613" y="1617642"/>
              <a:ext cx="180891" cy="241223"/>
            </a:xfrm>
            <a:custGeom>
              <a:avLst/>
              <a:gdLst/>
              <a:ahLst/>
              <a:cxnLst/>
              <a:rect l="l" t="t" r="r" b="b"/>
              <a:pathLst>
                <a:path w="6950" h="9268" extrusionOk="0">
                  <a:moveTo>
                    <a:pt x="4797" y="0"/>
                  </a:moveTo>
                  <a:lnTo>
                    <a:pt x="4578" y="8065"/>
                  </a:lnTo>
                  <a:cubicBezTo>
                    <a:pt x="4568" y="8413"/>
                    <a:pt x="4283" y="8691"/>
                    <a:pt x="3931" y="8691"/>
                  </a:cubicBezTo>
                  <a:lnTo>
                    <a:pt x="1" y="8691"/>
                  </a:lnTo>
                  <a:cubicBezTo>
                    <a:pt x="40" y="9018"/>
                    <a:pt x="318" y="9268"/>
                    <a:pt x="645" y="9268"/>
                  </a:cubicBezTo>
                  <a:lnTo>
                    <a:pt x="5806" y="9268"/>
                  </a:lnTo>
                  <a:cubicBezTo>
                    <a:pt x="6151" y="9268"/>
                    <a:pt x="6436" y="8997"/>
                    <a:pt x="6454" y="8656"/>
                  </a:cubicBezTo>
                  <a:lnTo>
                    <a:pt x="6950" y="0"/>
                  </a:lnTo>
                  <a:close/>
                </a:path>
              </a:pathLst>
            </a:custGeom>
            <a:solidFill>
              <a:srgbClr val="546C81"/>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19086;p82">
              <a:extLst>
                <a:ext uri="{FF2B5EF4-FFF2-40B4-BE49-F238E27FC236}">
                  <a16:creationId xmlns:a16="http://schemas.microsoft.com/office/drawing/2014/main" id="{D330D848-07DD-597F-5E55-F944F4EB13A7}"/>
                </a:ext>
              </a:extLst>
            </p:cNvPr>
            <p:cNvSpPr/>
            <p:nvPr/>
          </p:nvSpPr>
          <p:spPr>
            <a:xfrm>
              <a:off x="8056250" y="1574592"/>
              <a:ext cx="192890" cy="39952"/>
            </a:xfrm>
            <a:custGeom>
              <a:avLst/>
              <a:gdLst/>
              <a:ahLst/>
              <a:cxnLst/>
              <a:rect l="l" t="t" r="r" b="b"/>
              <a:pathLst>
                <a:path w="7411" h="1535" extrusionOk="0">
                  <a:moveTo>
                    <a:pt x="1514" y="1"/>
                  </a:moveTo>
                  <a:cubicBezTo>
                    <a:pt x="676" y="1"/>
                    <a:pt x="1" y="680"/>
                    <a:pt x="1" y="1513"/>
                  </a:cubicBezTo>
                  <a:lnTo>
                    <a:pt x="1" y="1535"/>
                  </a:lnTo>
                  <a:lnTo>
                    <a:pt x="7411" y="1535"/>
                  </a:lnTo>
                  <a:lnTo>
                    <a:pt x="7411" y="1513"/>
                  </a:lnTo>
                  <a:cubicBezTo>
                    <a:pt x="7411" y="680"/>
                    <a:pt x="6732" y="1"/>
                    <a:pt x="5898" y="1"/>
                  </a:cubicBezTo>
                  <a:close/>
                </a:path>
              </a:pathLst>
            </a:custGeom>
            <a:solidFill>
              <a:srgbClr val="BCCAD5"/>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19087;p82">
              <a:extLst>
                <a:ext uri="{FF2B5EF4-FFF2-40B4-BE49-F238E27FC236}">
                  <a16:creationId xmlns:a16="http://schemas.microsoft.com/office/drawing/2014/main" id="{CD2B8808-0250-066D-072A-61A043227268}"/>
                </a:ext>
              </a:extLst>
            </p:cNvPr>
            <p:cNvSpPr/>
            <p:nvPr/>
          </p:nvSpPr>
          <p:spPr>
            <a:xfrm>
              <a:off x="8168636" y="1574592"/>
              <a:ext cx="80503" cy="39952"/>
            </a:xfrm>
            <a:custGeom>
              <a:avLst/>
              <a:gdLst/>
              <a:ahLst/>
              <a:cxnLst/>
              <a:rect l="l" t="t" r="r" b="b"/>
              <a:pathLst>
                <a:path w="3093" h="1535" extrusionOk="0">
                  <a:moveTo>
                    <a:pt x="0" y="1"/>
                  </a:moveTo>
                  <a:cubicBezTo>
                    <a:pt x="834" y="1"/>
                    <a:pt x="1509" y="676"/>
                    <a:pt x="1509" y="1510"/>
                  </a:cubicBezTo>
                  <a:lnTo>
                    <a:pt x="1509" y="1535"/>
                  </a:lnTo>
                  <a:lnTo>
                    <a:pt x="3093" y="1535"/>
                  </a:lnTo>
                  <a:lnTo>
                    <a:pt x="3093" y="1510"/>
                  </a:lnTo>
                  <a:cubicBezTo>
                    <a:pt x="3093" y="676"/>
                    <a:pt x="2417" y="1"/>
                    <a:pt x="1583" y="1"/>
                  </a:cubicBezTo>
                  <a:close/>
                </a:path>
              </a:pathLst>
            </a:custGeom>
            <a:solidFill>
              <a:srgbClr val="9BAFBF"/>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19088;p82">
              <a:extLst>
                <a:ext uri="{FF2B5EF4-FFF2-40B4-BE49-F238E27FC236}">
                  <a16:creationId xmlns:a16="http://schemas.microsoft.com/office/drawing/2014/main" id="{6ECCFDC5-C46A-E0C8-6080-57B221C4FE38}"/>
                </a:ext>
              </a:extLst>
            </p:cNvPr>
            <p:cNvSpPr/>
            <p:nvPr/>
          </p:nvSpPr>
          <p:spPr>
            <a:xfrm>
              <a:off x="8025771" y="1598303"/>
              <a:ext cx="254315" cy="28604"/>
            </a:xfrm>
            <a:custGeom>
              <a:avLst/>
              <a:gdLst/>
              <a:ahLst/>
              <a:cxnLst/>
              <a:rect l="l" t="t" r="r" b="b"/>
              <a:pathLst>
                <a:path w="9771" h="1099" extrusionOk="0">
                  <a:moveTo>
                    <a:pt x="517" y="1"/>
                  </a:moveTo>
                  <a:cubicBezTo>
                    <a:pt x="225" y="18"/>
                    <a:pt x="0" y="258"/>
                    <a:pt x="0" y="550"/>
                  </a:cubicBezTo>
                  <a:cubicBezTo>
                    <a:pt x="0" y="842"/>
                    <a:pt x="225" y="1085"/>
                    <a:pt x="517" y="1099"/>
                  </a:cubicBezTo>
                  <a:lnTo>
                    <a:pt x="9250" y="1099"/>
                  </a:lnTo>
                  <a:cubicBezTo>
                    <a:pt x="9542" y="1085"/>
                    <a:pt x="9771" y="842"/>
                    <a:pt x="9771" y="550"/>
                  </a:cubicBezTo>
                  <a:cubicBezTo>
                    <a:pt x="9771" y="258"/>
                    <a:pt x="9542" y="18"/>
                    <a:pt x="9250" y="1"/>
                  </a:cubicBezTo>
                  <a:close/>
                </a:path>
              </a:pathLst>
            </a:custGeom>
            <a:solidFill>
              <a:srgbClr val="A5B8C6"/>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19089;p82">
              <a:extLst>
                <a:ext uri="{FF2B5EF4-FFF2-40B4-BE49-F238E27FC236}">
                  <a16:creationId xmlns:a16="http://schemas.microsoft.com/office/drawing/2014/main" id="{A8992C61-3C2E-AF83-1CA4-BCAFC142DD69}"/>
                </a:ext>
              </a:extLst>
            </p:cNvPr>
            <p:cNvSpPr/>
            <p:nvPr/>
          </p:nvSpPr>
          <p:spPr>
            <a:xfrm>
              <a:off x="8024860" y="1598303"/>
              <a:ext cx="255226" cy="28786"/>
            </a:xfrm>
            <a:custGeom>
              <a:avLst/>
              <a:gdLst/>
              <a:ahLst/>
              <a:cxnLst/>
              <a:rect l="l" t="t" r="r" b="b"/>
              <a:pathLst>
                <a:path w="9806" h="1106" extrusionOk="0">
                  <a:moveTo>
                    <a:pt x="8142" y="1"/>
                  </a:moveTo>
                  <a:cubicBezTo>
                    <a:pt x="8142" y="303"/>
                    <a:pt x="7895" y="550"/>
                    <a:pt x="7589" y="550"/>
                  </a:cubicBezTo>
                  <a:lnTo>
                    <a:pt x="4" y="550"/>
                  </a:lnTo>
                  <a:cubicBezTo>
                    <a:pt x="0" y="856"/>
                    <a:pt x="250" y="1106"/>
                    <a:pt x="552" y="1106"/>
                  </a:cubicBezTo>
                  <a:lnTo>
                    <a:pt x="9285" y="1106"/>
                  </a:lnTo>
                  <a:cubicBezTo>
                    <a:pt x="9577" y="1088"/>
                    <a:pt x="9806" y="845"/>
                    <a:pt x="9806" y="553"/>
                  </a:cubicBezTo>
                  <a:cubicBezTo>
                    <a:pt x="9806" y="261"/>
                    <a:pt x="9577" y="22"/>
                    <a:pt x="9285" y="4"/>
                  </a:cubicBezTo>
                  <a:lnTo>
                    <a:pt x="9285" y="1"/>
                  </a:lnTo>
                  <a:close/>
                </a:path>
              </a:pathLst>
            </a:custGeom>
            <a:solidFill>
              <a:srgbClr val="546C81"/>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19090;p82">
              <a:extLst>
                <a:ext uri="{FF2B5EF4-FFF2-40B4-BE49-F238E27FC236}">
                  <a16:creationId xmlns:a16="http://schemas.microsoft.com/office/drawing/2014/main" id="{BB3FC3F5-D682-F42C-3A1F-5CA38755C356}"/>
                </a:ext>
              </a:extLst>
            </p:cNvPr>
            <p:cNvSpPr/>
            <p:nvPr/>
          </p:nvSpPr>
          <p:spPr>
            <a:xfrm>
              <a:off x="8143988" y="1655902"/>
              <a:ext cx="17803" cy="154265"/>
            </a:xfrm>
            <a:custGeom>
              <a:avLst/>
              <a:gdLst/>
              <a:ahLst/>
              <a:cxnLst/>
              <a:rect l="l" t="t" r="r" b="b"/>
              <a:pathLst>
                <a:path w="684" h="5927" extrusionOk="0">
                  <a:moveTo>
                    <a:pt x="342" y="1"/>
                  </a:moveTo>
                  <a:cubicBezTo>
                    <a:pt x="155" y="1"/>
                    <a:pt x="1" y="156"/>
                    <a:pt x="4" y="342"/>
                  </a:cubicBezTo>
                  <a:lnTo>
                    <a:pt x="4" y="5588"/>
                  </a:lnTo>
                  <a:cubicBezTo>
                    <a:pt x="4" y="5775"/>
                    <a:pt x="155" y="5926"/>
                    <a:pt x="342" y="5926"/>
                  </a:cubicBezTo>
                  <a:cubicBezTo>
                    <a:pt x="528" y="5926"/>
                    <a:pt x="683" y="5775"/>
                    <a:pt x="683" y="5588"/>
                  </a:cubicBezTo>
                  <a:lnTo>
                    <a:pt x="683" y="342"/>
                  </a:lnTo>
                  <a:cubicBezTo>
                    <a:pt x="683" y="152"/>
                    <a:pt x="528" y="1"/>
                    <a:pt x="342" y="1"/>
                  </a:cubicBezTo>
                  <a:close/>
                </a:path>
              </a:pathLst>
            </a:custGeom>
            <a:solidFill>
              <a:srgbClr val="AABBC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19091;p82">
              <a:extLst>
                <a:ext uri="{FF2B5EF4-FFF2-40B4-BE49-F238E27FC236}">
                  <a16:creationId xmlns:a16="http://schemas.microsoft.com/office/drawing/2014/main" id="{5A030970-8133-0023-ABC8-B73C8B45EABD}"/>
                </a:ext>
              </a:extLst>
            </p:cNvPr>
            <p:cNvSpPr/>
            <p:nvPr/>
          </p:nvSpPr>
          <p:spPr>
            <a:xfrm>
              <a:off x="8194351" y="1655902"/>
              <a:ext cx="21655" cy="154083"/>
            </a:xfrm>
            <a:custGeom>
              <a:avLst/>
              <a:gdLst/>
              <a:ahLst/>
              <a:cxnLst/>
              <a:rect l="l" t="t" r="r" b="b"/>
              <a:pathLst>
                <a:path w="832" h="5920" extrusionOk="0">
                  <a:moveTo>
                    <a:pt x="490" y="1"/>
                  </a:moveTo>
                  <a:cubicBezTo>
                    <a:pt x="303" y="1"/>
                    <a:pt x="156" y="149"/>
                    <a:pt x="149" y="332"/>
                  </a:cubicBezTo>
                  <a:lnTo>
                    <a:pt x="1" y="5578"/>
                  </a:lnTo>
                  <a:cubicBezTo>
                    <a:pt x="1" y="5764"/>
                    <a:pt x="145" y="5915"/>
                    <a:pt x="331" y="5919"/>
                  </a:cubicBezTo>
                  <a:cubicBezTo>
                    <a:pt x="336" y="5919"/>
                    <a:pt x="340" y="5919"/>
                    <a:pt x="344" y="5919"/>
                  </a:cubicBezTo>
                  <a:cubicBezTo>
                    <a:pt x="522" y="5919"/>
                    <a:pt x="669" y="5777"/>
                    <a:pt x="680" y="5599"/>
                  </a:cubicBezTo>
                  <a:lnTo>
                    <a:pt x="828" y="349"/>
                  </a:lnTo>
                  <a:cubicBezTo>
                    <a:pt x="831" y="159"/>
                    <a:pt x="680" y="1"/>
                    <a:pt x="490" y="1"/>
                  </a:cubicBezTo>
                  <a:close/>
                </a:path>
              </a:pathLst>
            </a:custGeom>
            <a:solidFill>
              <a:srgbClr val="AABBC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19092;p82">
              <a:extLst>
                <a:ext uri="{FF2B5EF4-FFF2-40B4-BE49-F238E27FC236}">
                  <a16:creationId xmlns:a16="http://schemas.microsoft.com/office/drawing/2014/main" id="{52B293D5-9F52-83D9-C290-4C5BF334CE21}"/>
                </a:ext>
              </a:extLst>
            </p:cNvPr>
            <p:cNvSpPr/>
            <p:nvPr/>
          </p:nvSpPr>
          <p:spPr>
            <a:xfrm>
              <a:off x="8089773" y="1655902"/>
              <a:ext cx="21629" cy="154083"/>
            </a:xfrm>
            <a:custGeom>
              <a:avLst/>
              <a:gdLst/>
              <a:ahLst/>
              <a:cxnLst/>
              <a:rect l="l" t="t" r="r" b="b"/>
              <a:pathLst>
                <a:path w="831" h="5920" extrusionOk="0">
                  <a:moveTo>
                    <a:pt x="345" y="1"/>
                  </a:moveTo>
                  <a:cubicBezTo>
                    <a:pt x="152" y="1"/>
                    <a:pt x="1" y="159"/>
                    <a:pt x="4" y="349"/>
                  </a:cubicBezTo>
                  <a:lnTo>
                    <a:pt x="152" y="5599"/>
                  </a:lnTo>
                  <a:cubicBezTo>
                    <a:pt x="162" y="5777"/>
                    <a:pt x="310" y="5919"/>
                    <a:pt x="487" y="5919"/>
                  </a:cubicBezTo>
                  <a:cubicBezTo>
                    <a:pt x="492" y="5919"/>
                    <a:pt x="496" y="5919"/>
                    <a:pt x="500" y="5919"/>
                  </a:cubicBezTo>
                  <a:cubicBezTo>
                    <a:pt x="687" y="5915"/>
                    <a:pt x="831" y="5764"/>
                    <a:pt x="831" y="5578"/>
                  </a:cubicBezTo>
                  <a:lnTo>
                    <a:pt x="683" y="332"/>
                  </a:lnTo>
                  <a:cubicBezTo>
                    <a:pt x="680" y="149"/>
                    <a:pt x="528" y="1"/>
                    <a:pt x="345" y="1"/>
                  </a:cubicBezTo>
                  <a:close/>
                </a:path>
              </a:pathLst>
            </a:custGeom>
            <a:solidFill>
              <a:srgbClr val="AABBC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19093;p82">
              <a:extLst>
                <a:ext uri="{FF2B5EF4-FFF2-40B4-BE49-F238E27FC236}">
                  <a16:creationId xmlns:a16="http://schemas.microsoft.com/office/drawing/2014/main" id="{5EBEC023-1A42-F6D2-ACB9-B0B49AF81D72}"/>
                </a:ext>
              </a:extLst>
            </p:cNvPr>
            <p:cNvSpPr/>
            <p:nvPr/>
          </p:nvSpPr>
          <p:spPr>
            <a:xfrm>
              <a:off x="8144821" y="1655902"/>
              <a:ext cx="16970" cy="154265"/>
            </a:xfrm>
            <a:custGeom>
              <a:avLst/>
              <a:gdLst/>
              <a:ahLst/>
              <a:cxnLst/>
              <a:rect l="l" t="t" r="r" b="b"/>
              <a:pathLst>
                <a:path w="652" h="5927" extrusionOk="0">
                  <a:moveTo>
                    <a:pt x="299" y="1"/>
                  </a:moveTo>
                  <a:cubicBezTo>
                    <a:pt x="317" y="43"/>
                    <a:pt x="324" y="89"/>
                    <a:pt x="324" y="135"/>
                  </a:cubicBezTo>
                  <a:lnTo>
                    <a:pt x="324" y="5384"/>
                  </a:lnTo>
                  <a:cubicBezTo>
                    <a:pt x="324" y="5567"/>
                    <a:pt x="180" y="5715"/>
                    <a:pt x="0" y="5722"/>
                  </a:cubicBezTo>
                  <a:cubicBezTo>
                    <a:pt x="53" y="5845"/>
                    <a:pt x="176" y="5926"/>
                    <a:pt x="310" y="5926"/>
                  </a:cubicBezTo>
                  <a:cubicBezTo>
                    <a:pt x="496" y="5926"/>
                    <a:pt x="648" y="5775"/>
                    <a:pt x="648" y="5588"/>
                  </a:cubicBezTo>
                  <a:lnTo>
                    <a:pt x="648" y="342"/>
                  </a:lnTo>
                  <a:cubicBezTo>
                    <a:pt x="651" y="156"/>
                    <a:pt x="496" y="1"/>
                    <a:pt x="310" y="1"/>
                  </a:cubicBezTo>
                  <a:close/>
                </a:path>
              </a:pathLst>
            </a:custGeom>
            <a:solidFill>
              <a:srgbClr val="586C80"/>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19094;p82">
              <a:extLst>
                <a:ext uri="{FF2B5EF4-FFF2-40B4-BE49-F238E27FC236}">
                  <a16:creationId xmlns:a16="http://schemas.microsoft.com/office/drawing/2014/main" id="{1127B455-6138-18F3-DBF4-17A2EAAEB352}"/>
                </a:ext>
              </a:extLst>
            </p:cNvPr>
            <p:cNvSpPr/>
            <p:nvPr/>
          </p:nvSpPr>
          <p:spPr>
            <a:xfrm>
              <a:off x="8195080" y="1655902"/>
              <a:ext cx="20926" cy="154265"/>
            </a:xfrm>
            <a:custGeom>
              <a:avLst/>
              <a:gdLst/>
              <a:ahLst/>
              <a:cxnLst/>
              <a:rect l="l" t="t" r="r" b="b"/>
              <a:pathLst>
                <a:path w="804" h="5927" extrusionOk="0">
                  <a:moveTo>
                    <a:pt x="448" y="1"/>
                  </a:moveTo>
                  <a:cubicBezTo>
                    <a:pt x="469" y="47"/>
                    <a:pt x="476" y="96"/>
                    <a:pt x="476" y="145"/>
                  </a:cubicBezTo>
                  <a:lnTo>
                    <a:pt x="328" y="5395"/>
                  </a:lnTo>
                  <a:cubicBezTo>
                    <a:pt x="321" y="5571"/>
                    <a:pt x="180" y="5715"/>
                    <a:pt x="1" y="5722"/>
                  </a:cubicBezTo>
                  <a:cubicBezTo>
                    <a:pt x="62" y="5862"/>
                    <a:pt x="186" y="5926"/>
                    <a:pt x="309" y="5926"/>
                  </a:cubicBezTo>
                  <a:cubicBezTo>
                    <a:pt x="477" y="5926"/>
                    <a:pt x="644" y="5808"/>
                    <a:pt x="652" y="5599"/>
                  </a:cubicBezTo>
                  <a:lnTo>
                    <a:pt x="800" y="349"/>
                  </a:lnTo>
                  <a:cubicBezTo>
                    <a:pt x="803" y="159"/>
                    <a:pt x="652" y="1"/>
                    <a:pt x="462" y="1"/>
                  </a:cubicBezTo>
                  <a:close/>
                </a:path>
              </a:pathLst>
            </a:custGeom>
            <a:solidFill>
              <a:srgbClr val="586C80"/>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19095;p82">
              <a:extLst>
                <a:ext uri="{FF2B5EF4-FFF2-40B4-BE49-F238E27FC236}">
                  <a16:creationId xmlns:a16="http://schemas.microsoft.com/office/drawing/2014/main" id="{EB4142AF-8545-39AB-5711-2DD655FB1CAD}"/>
                </a:ext>
              </a:extLst>
            </p:cNvPr>
            <p:cNvSpPr/>
            <p:nvPr/>
          </p:nvSpPr>
          <p:spPr>
            <a:xfrm>
              <a:off x="8094458" y="1655902"/>
              <a:ext cx="17126" cy="154265"/>
            </a:xfrm>
            <a:custGeom>
              <a:avLst/>
              <a:gdLst/>
              <a:ahLst/>
              <a:cxnLst/>
              <a:rect l="l" t="t" r="r" b="b"/>
              <a:pathLst>
                <a:path w="658" h="5927" extrusionOk="0">
                  <a:moveTo>
                    <a:pt x="151" y="1"/>
                  </a:moveTo>
                  <a:cubicBezTo>
                    <a:pt x="169" y="40"/>
                    <a:pt x="180" y="82"/>
                    <a:pt x="180" y="128"/>
                  </a:cubicBezTo>
                  <a:lnTo>
                    <a:pt x="327" y="5374"/>
                  </a:lnTo>
                  <a:cubicBezTo>
                    <a:pt x="331" y="5560"/>
                    <a:pt x="187" y="5715"/>
                    <a:pt x="0" y="5722"/>
                  </a:cubicBezTo>
                  <a:cubicBezTo>
                    <a:pt x="61" y="5863"/>
                    <a:pt x="184" y="5926"/>
                    <a:pt x="307" y="5926"/>
                  </a:cubicBezTo>
                  <a:cubicBezTo>
                    <a:pt x="482" y="5926"/>
                    <a:pt x="657" y="5797"/>
                    <a:pt x="651" y="5578"/>
                  </a:cubicBezTo>
                  <a:lnTo>
                    <a:pt x="503" y="332"/>
                  </a:lnTo>
                  <a:cubicBezTo>
                    <a:pt x="500" y="149"/>
                    <a:pt x="348" y="1"/>
                    <a:pt x="165" y="1"/>
                  </a:cubicBezTo>
                  <a:close/>
                </a:path>
              </a:pathLst>
            </a:custGeom>
            <a:solidFill>
              <a:srgbClr val="586C80"/>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19096;p82">
              <a:extLst>
                <a:ext uri="{FF2B5EF4-FFF2-40B4-BE49-F238E27FC236}">
                  <a16:creationId xmlns:a16="http://schemas.microsoft.com/office/drawing/2014/main" id="{AEE6F00D-E6A4-2130-8AF9-AEAFFB55E42F}"/>
                </a:ext>
              </a:extLst>
            </p:cNvPr>
            <p:cNvSpPr/>
            <p:nvPr/>
          </p:nvSpPr>
          <p:spPr>
            <a:xfrm>
              <a:off x="8020722" y="1543724"/>
              <a:ext cx="264309" cy="319826"/>
            </a:xfrm>
            <a:custGeom>
              <a:avLst/>
              <a:gdLst/>
              <a:ahLst/>
              <a:cxnLst/>
              <a:rect l="l" t="t" r="r" b="b"/>
              <a:pathLst>
                <a:path w="10155" h="12288" extrusionOk="0">
                  <a:moveTo>
                    <a:pt x="5141" y="363"/>
                  </a:moveTo>
                  <a:cubicBezTo>
                    <a:pt x="5525" y="363"/>
                    <a:pt x="5855" y="631"/>
                    <a:pt x="5933" y="1007"/>
                  </a:cubicBezTo>
                  <a:lnTo>
                    <a:pt x="4223" y="1007"/>
                  </a:lnTo>
                  <a:cubicBezTo>
                    <a:pt x="4300" y="631"/>
                    <a:pt x="4631" y="363"/>
                    <a:pt x="5015" y="363"/>
                  </a:cubicBezTo>
                  <a:close/>
                  <a:moveTo>
                    <a:pt x="7266" y="1366"/>
                  </a:moveTo>
                  <a:cubicBezTo>
                    <a:pt x="7692" y="1366"/>
                    <a:pt x="8093" y="1570"/>
                    <a:pt x="8343" y="1918"/>
                  </a:cubicBezTo>
                  <a:lnTo>
                    <a:pt x="1799" y="1918"/>
                  </a:lnTo>
                  <a:cubicBezTo>
                    <a:pt x="2048" y="1570"/>
                    <a:pt x="2450" y="1366"/>
                    <a:pt x="2875" y="1366"/>
                  </a:cubicBezTo>
                  <a:close/>
                  <a:moveTo>
                    <a:pt x="5015" y="1"/>
                  </a:moveTo>
                  <a:cubicBezTo>
                    <a:pt x="4430" y="4"/>
                    <a:pt x="3938" y="430"/>
                    <a:pt x="3857" y="1007"/>
                  </a:cubicBezTo>
                  <a:lnTo>
                    <a:pt x="2875" y="1007"/>
                  </a:lnTo>
                  <a:cubicBezTo>
                    <a:pt x="2245" y="1007"/>
                    <a:pt x="1665" y="1359"/>
                    <a:pt x="1376" y="1918"/>
                  </a:cubicBezTo>
                  <a:lnTo>
                    <a:pt x="711" y="1918"/>
                  </a:lnTo>
                  <a:cubicBezTo>
                    <a:pt x="317" y="1929"/>
                    <a:pt x="1" y="2253"/>
                    <a:pt x="1" y="2647"/>
                  </a:cubicBezTo>
                  <a:cubicBezTo>
                    <a:pt x="1" y="3044"/>
                    <a:pt x="317" y="3368"/>
                    <a:pt x="711" y="3379"/>
                  </a:cubicBezTo>
                  <a:lnTo>
                    <a:pt x="1215" y="3379"/>
                  </a:lnTo>
                  <a:lnTo>
                    <a:pt x="1658" y="11503"/>
                  </a:lnTo>
                  <a:cubicBezTo>
                    <a:pt x="1683" y="11942"/>
                    <a:pt x="2045" y="12284"/>
                    <a:pt x="2485" y="12287"/>
                  </a:cubicBezTo>
                  <a:lnTo>
                    <a:pt x="5465" y="12287"/>
                  </a:lnTo>
                  <a:cubicBezTo>
                    <a:pt x="5704" y="12287"/>
                    <a:pt x="5704" y="11925"/>
                    <a:pt x="5465" y="11925"/>
                  </a:cubicBezTo>
                  <a:lnTo>
                    <a:pt x="2485" y="11925"/>
                  </a:lnTo>
                  <a:cubicBezTo>
                    <a:pt x="2235" y="11925"/>
                    <a:pt x="2031" y="11731"/>
                    <a:pt x="2017" y="11482"/>
                  </a:cubicBezTo>
                  <a:lnTo>
                    <a:pt x="1577" y="3379"/>
                  </a:lnTo>
                  <a:lnTo>
                    <a:pt x="2541" y="3379"/>
                  </a:lnTo>
                  <a:cubicBezTo>
                    <a:pt x="2780" y="3379"/>
                    <a:pt x="2780" y="3016"/>
                    <a:pt x="2541" y="3016"/>
                  </a:cubicBezTo>
                  <a:lnTo>
                    <a:pt x="715" y="3016"/>
                  </a:lnTo>
                  <a:cubicBezTo>
                    <a:pt x="507" y="3016"/>
                    <a:pt x="342" y="2851"/>
                    <a:pt x="342" y="2647"/>
                  </a:cubicBezTo>
                  <a:cubicBezTo>
                    <a:pt x="342" y="2443"/>
                    <a:pt x="507" y="2274"/>
                    <a:pt x="715" y="2274"/>
                  </a:cubicBezTo>
                  <a:lnTo>
                    <a:pt x="9444" y="2274"/>
                  </a:lnTo>
                  <a:cubicBezTo>
                    <a:pt x="9652" y="2274"/>
                    <a:pt x="9817" y="2443"/>
                    <a:pt x="9817" y="2647"/>
                  </a:cubicBezTo>
                  <a:cubicBezTo>
                    <a:pt x="9817" y="2851"/>
                    <a:pt x="9652" y="3016"/>
                    <a:pt x="9444" y="3016"/>
                  </a:cubicBezTo>
                  <a:lnTo>
                    <a:pt x="3378" y="3016"/>
                  </a:lnTo>
                  <a:cubicBezTo>
                    <a:pt x="3139" y="3016"/>
                    <a:pt x="3139" y="3379"/>
                    <a:pt x="3378" y="3379"/>
                  </a:cubicBezTo>
                  <a:lnTo>
                    <a:pt x="8582" y="3379"/>
                  </a:lnTo>
                  <a:lnTo>
                    <a:pt x="8118" y="11482"/>
                  </a:lnTo>
                  <a:cubicBezTo>
                    <a:pt x="8104" y="11731"/>
                    <a:pt x="7896" y="11925"/>
                    <a:pt x="7646" y="11925"/>
                  </a:cubicBezTo>
                  <a:lnTo>
                    <a:pt x="6306" y="11925"/>
                  </a:lnTo>
                  <a:cubicBezTo>
                    <a:pt x="6067" y="11925"/>
                    <a:pt x="6067" y="12287"/>
                    <a:pt x="6306" y="12287"/>
                  </a:cubicBezTo>
                  <a:lnTo>
                    <a:pt x="7646" y="12287"/>
                  </a:lnTo>
                  <a:cubicBezTo>
                    <a:pt x="8086" y="12284"/>
                    <a:pt x="8449" y="11942"/>
                    <a:pt x="8473" y="11503"/>
                  </a:cubicBezTo>
                  <a:lnTo>
                    <a:pt x="8941" y="3379"/>
                  </a:lnTo>
                  <a:lnTo>
                    <a:pt x="9444" y="3379"/>
                  </a:lnTo>
                  <a:cubicBezTo>
                    <a:pt x="9842" y="3368"/>
                    <a:pt x="10155" y="3044"/>
                    <a:pt x="10155" y="2647"/>
                  </a:cubicBezTo>
                  <a:cubicBezTo>
                    <a:pt x="10155" y="2249"/>
                    <a:pt x="9842" y="1925"/>
                    <a:pt x="9444" y="1915"/>
                  </a:cubicBezTo>
                  <a:lnTo>
                    <a:pt x="9444" y="1918"/>
                  </a:lnTo>
                  <a:lnTo>
                    <a:pt x="8765" y="1918"/>
                  </a:lnTo>
                  <a:cubicBezTo>
                    <a:pt x="8473" y="1359"/>
                    <a:pt x="7896" y="1007"/>
                    <a:pt x="7266" y="1007"/>
                  </a:cubicBezTo>
                  <a:lnTo>
                    <a:pt x="6299" y="1007"/>
                  </a:lnTo>
                  <a:cubicBezTo>
                    <a:pt x="6218" y="430"/>
                    <a:pt x="5725" y="4"/>
                    <a:pt x="5141" y="1"/>
                  </a:cubicBezTo>
                  <a:close/>
                </a:path>
              </a:pathLst>
            </a:custGeom>
            <a:solidFill>
              <a:srgbClr val="657E9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19097;p82">
              <a:extLst>
                <a:ext uri="{FF2B5EF4-FFF2-40B4-BE49-F238E27FC236}">
                  <a16:creationId xmlns:a16="http://schemas.microsoft.com/office/drawing/2014/main" id="{7BDE98EA-95CF-4005-EC80-222B42791A5A}"/>
                </a:ext>
              </a:extLst>
            </p:cNvPr>
            <p:cNvSpPr/>
            <p:nvPr/>
          </p:nvSpPr>
          <p:spPr>
            <a:xfrm>
              <a:off x="8139329" y="1651243"/>
              <a:ext cx="27121" cy="163583"/>
            </a:xfrm>
            <a:custGeom>
              <a:avLst/>
              <a:gdLst/>
              <a:ahLst/>
              <a:cxnLst/>
              <a:rect l="l" t="t" r="r" b="b"/>
              <a:pathLst>
                <a:path w="1042" h="6285" extrusionOk="0">
                  <a:moveTo>
                    <a:pt x="527" y="363"/>
                  </a:moveTo>
                  <a:cubicBezTo>
                    <a:pt x="612" y="363"/>
                    <a:pt x="683" y="435"/>
                    <a:pt x="683" y="521"/>
                  </a:cubicBezTo>
                  <a:lnTo>
                    <a:pt x="679" y="518"/>
                  </a:lnTo>
                  <a:lnTo>
                    <a:pt x="679" y="5767"/>
                  </a:lnTo>
                  <a:cubicBezTo>
                    <a:pt x="679" y="5873"/>
                    <a:pt x="600" y="5926"/>
                    <a:pt x="521" y="5926"/>
                  </a:cubicBezTo>
                  <a:cubicBezTo>
                    <a:pt x="442" y="5926"/>
                    <a:pt x="363" y="5873"/>
                    <a:pt x="363" y="5767"/>
                  </a:cubicBezTo>
                  <a:lnTo>
                    <a:pt x="363" y="521"/>
                  </a:lnTo>
                  <a:cubicBezTo>
                    <a:pt x="363" y="433"/>
                    <a:pt x="433" y="363"/>
                    <a:pt x="521" y="363"/>
                  </a:cubicBezTo>
                  <a:cubicBezTo>
                    <a:pt x="523" y="363"/>
                    <a:pt x="525" y="363"/>
                    <a:pt x="527" y="363"/>
                  </a:cubicBezTo>
                  <a:close/>
                  <a:moveTo>
                    <a:pt x="521" y="0"/>
                  </a:moveTo>
                  <a:cubicBezTo>
                    <a:pt x="232" y="0"/>
                    <a:pt x="0" y="233"/>
                    <a:pt x="4" y="521"/>
                  </a:cubicBezTo>
                  <a:lnTo>
                    <a:pt x="4" y="5767"/>
                  </a:lnTo>
                  <a:cubicBezTo>
                    <a:pt x="4" y="6052"/>
                    <a:pt x="236" y="6284"/>
                    <a:pt x="521" y="6284"/>
                  </a:cubicBezTo>
                  <a:cubicBezTo>
                    <a:pt x="806" y="6284"/>
                    <a:pt x="1042" y="6052"/>
                    <a:pt x="1042" y="5767"/>
                  </a:cubicBezTo>
                  <a:lnTo>
                    <a:pt x="1042" y="521"/>
                  </a:lnTo>
                  <a:cubicBezTo>
                    <a:pt x="1038" y="236"/>
                    <a:pt x="806" y="4"/>
                    <a:pt x="521" y="4"/>
                  </a:cubicBezTo>
                  <a:lnTo>
                    <a:pt x="521" y="0"/>
                  </a:lnTo>
                  <a:close/>
                </a:path>
              </a:pathLst>
            </a:custGeom>
            <a:solidFill>
              <a:srgbClr val="657E9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19098;p82">
              <a:extLst>
                <a:ext uri="{FF2B5EF4-FFF2-40B4-BE49-F238E27FC236}">
                  <a16:creationId xmlns:a16="http://schemas.microsoft.com/office/drawing/2014/main" id="{A863D37E-6794-4821-4756-12B62F463F6A}"/>
                </a:ext>
              </a:extLst>
            </p:cNvPr>
            <p:cNvSpPr/>
            <p:nvPr/>
          </p:nvSpPr>
          <p:spPr>
            <a:xfrm>
              <a:off x="8189510" y="1651321"/>
              <a:ext cx="31259" cy="163427"/>
            </a:xfrm>
            <a:custGeom>
              <a:avLst/>
              <a:gdLst/>
              <a:ahLst/>
              <a:cxnLst/>
              <a:rect l="l" t="t" r="r" b="b"/>
              <a:pathLst>
                <a:path w="1201" h="6279" extrusionOk="0">
                  <a:moveTo>
                    <a:pt x="671" y="1"/>
                  </a:moveTo>
                  <a:cubicBezTo>
                    <a:pt x="394" y="1"/>
                    <a:pt x="165" y="222"/>
                    <a:pt x="159" y="501"/>
                  </a:cubicBezTo>
                  <a:lnTo>
                    <a:pt x="7" y="5747"/>
                  </a:lnTo>
                  <a:cubicBezTo>
                    <a:pt x="0" y="6032"/>
                    <a:pt x="225" y="6271"/>
                    <a:pt x="510" y="6278"/>
                  </a:cubicBezTo>
                  <a:cubicBezTo>
                    <a:pt x="515" y="6278"/>
                    <a:pt x="519" y="6278"/>
                    <a:pt x="524" y="6278"/>
                  </a:cubicBezTo>
                  <a:cubicBezTo>
                    <a:pt x="803" y="6278"/>
                    <a:pt x="1035" y="6059"/>
                    <a:pt x="1045" y="5778"/>
                  </a:cubicBezTo>
                  <a:lnTo>
                    <a:pt x="1070" y="4941"/>
                  </a:lnTo>
                  <a:cubicBezTo>
                    <a:pt x="1073" y="4819"/>
                    <a:pt x="982" y="4756"/>
                    <a:pt x="890" y="4756"/>
                  </a:cubicBezTo>
                  <a:cubicBezTo>
                    <a:pt x="802" y="4756"/>
                    <a:pt x="714" y="4813"/>
                    <a:pt x="711" y="4930"/>
                  </a:cubicBezTo>
                  <a:lnTo>
                    <a:pt x="686" y="5768"/>
                  </a:lnTo>
                  <a:cubicBezTo>
                    <a:pt x="680" y="5867"/>
                    <a:pt x="604" y="5916"/>
                    <a:pt x="528" y="5916"/>
                  </a:cubicBezTo>
                  <a:cubicBezTo>
                    <a:pt x="448" y="5916"/>
                    <a:pt x="368" y="5862"/>
                    <a:pt x="366" y="5757"/>
                  </a:cubicBezTo>
                  <a:lnTo>
                    <a:pt x="517" y="511"/>
                  </a:lnTo>
                  <a:cubicBezTo>
                    <a:pt x="519" y="407"/>
                    <a:pt x="596" y="355"/>
                    <a:pt x="674" y="355"/>
                  </a:cubicBezTo>
                  <a:cubicBezTo>
                    <a:pt x="755" y="355"/>
                    <a:pt x="838" y="412"/>
                    <a:pt x="834" y="522"/>
                  </a:cubicBezTo>
                  <a:lnTo>
                    <a:pt x="732" y="4104"/>
                  </a:lnTo>
                  <a:cubicBezTo>
                    <a:pt x="729" y="4206"/>
                    <a:pt x="806" y="4286"/>
                    <a:pt x="908" y="4290"/>
                  </a:cubicBezTo>
                  <a:cubicBezTo>
                    <a:pt x="910" y="4290"/>
                    <a:pt x="912" y="4290"/>
                    <a:pt x="914" y="4290"/>
                  </a:cubicBezTo>
                  <a:cubicBezTo>
                    <a:pt x="1010" y="4290"/>
                    <a:pt x="1091" y="4211"/>
                    <a:pt x="1091" y="4114"/>
                  </a:cubicBezTo>
                  <a:lnTo>
                    <a:pt x="1193" y="529"/>
                  </a:lnTo>
                  <a:cubicBezTo>
                    <a:pt x="1200" y="244"/>
                    <a:pt x="975" y="8"/>
                    <a:pt x="690" y="1"/>
                  </a:cubicBezTo>
                  <a:cubicBezTo>
                    <a:pt x="683" y="1"/>
                    <a:pt x="677" y="1"/>
                    <a:pt x="671" y="1"/>
                  </a:cubicBezTo>
                  <a:close/>
                </a:path>
              </a:pathLst>
            </a:custGeom>
            <a:solidFill>
              <a:srgbClr val="657E9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19099;p82">
              <a:extLst>
                <a:ext uri="{FF2B5EF4-FFF2-40B4-BE49-F238E27FC236}">
                  <a16:creationId xmlns:a16="http://schemas.microsoft.com/office/drawing/2014/main" id="{74D14116-3D59-3734-F548-937FE5F619EC}"/>
                </a:ext>
              </a:extLst>
            </p:cNvPr>
            <p:cNvSpPr/>
            <p:nvPr/>
          </p:nvSpPr>
          <p:spPr>
            <a:xfrm>
              <a:off x="8085010" y="1651243"/>
              <a:ext cx="31259" cy="163505"/>
            </a:xfrm>
            <a:custGeom>
              <a:avLst/>
              <a:gdLst/>
              <a:ahLst/>
              <a:cxnLst/>
              <a:rect l="l" t="t" r="r" b="b"/>
              <a:pathLst>
                <a:path w="1201" h="6282" extrusionOk="0">
                  <a:moveTo>
                    <a:pt x="529" y="353"/>
                  </a:moveTo>
                  <a:cubicBezTo>
                    <a:pt x="609" y="353"/>
                    <a:pt x="688" y="406"/>
                    <a:pt x="687" y="514"/>
                  </a:cubicBezTo>
                  <a:lnTo>
                    <a:pt x="835" y="5764"/>
                  </a:lnTo>
                  <a:cubicBezTo>
                    <a:pt x="838" y="5806"/>
                    <a:pt x="820" y="5848"/>
                    <a:pt x="789" y="5880"/>
                  </a:cubicBezTo>
                  <a:lnTo>
                    <a:pt x="792" y="5876"/>
                  </a:lnTo>
                  <a:lnTo>
                    <a:pt x="792" y="5876"/>
                  </a:lnTo>
                  <a:cubicBezTo>
                    <a:pt x="759" y="5910"/>
                    <a:pt x="718" y="5926"/>
                    <a:pt x="678" y="5926"/>
                  </a:cubicBezTo>
                  <a:cubicBezTo>
                    <a:pt x="598" y="5926"/>
                    <a:pt x="520" y="5865"/>
                    <a:pt x="518" y="5771"/>
                  </a:cubicBezTo>
                  <a:lnTo>
                    <a:pt x="367" y="525"/>
                  </a:lnTo>
                  <a:cubicBezTo>
                    <a:pt x="359" y="411"/>
                    <a:pt x="444" y="353"/>
                    <a:pt x="529" y="353"/>
                  </a:cubicBezTo>
                  <a:close/>
                  <a:moveTo>
                    <a:pt x="528" y="0"/>
                  </a:moveTo>
                  <a:cubicBezTo>
                    <a:pt x="233" y="0"/>
                    <a:pt x="1" y="243"/>
                    <a:pt x="8" y="535"/>
                  </a:cubicBezTo>
                  <a:lnTo>
                    <a:pt x="155" y="5781"/>
                  </a:lnTo>
                  <a:cubicBezTo>
                    <a:pt x="166" y="6062"/>
                    <a:pt x="398" y="6281"/>
                    <a:pt x="677" y="6281"/>
                  </a:cubicBezTo>
                  <a:cubicBezTo>
                    <a:pt x="681" y="6281"/>
                    <a:pt x="686" y="6281"/>
                    <a:pt x="690" y="6281"/>
                  </a:cubicBezTo>
                  <a:cubicBezTo>
                    <a:pt x="975" y="6274"/>
                    <a:pt x="1200" y="6038"/>
                    <a:pt x="1193" y="5753"/>
                  </a:cubicBezTo>
                  <a:lnTo>
                    <a:pt x="1046" y="504"/>
                  </a:lnTo>
                  <a:cubicBezTo>
                    <a:pt x="1039" y="222"/>
                    <a:pt x="806" y="0"/>
                    <a:pt x="528" y="0"/>
                  </a:cubicBezTo>
                  <a:close/>
                </a:path>
              </a:pathLst>
            </a:custGeom>
            <a:solidFill>
              <a:srgbClr val="657E9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8440;p76">
            <a:extLst>
              <a:ext uri="{FF2B5EF4-FFF2-40B4-BE49-F238E27FC236}">
                <a16:creationId xmlns:a16="http://schemas.microsoft.com/office/drawing/2014/main" id="{70975A0D-DF08-D115-F82D-C5A994C9EB86}"/>
              </a:ext>
            </a:extLst>
          </p:cNvPr>
          <p:cNvGrpSpPr/>
          <p:nvPr/>
        </p:nvGrpSpPr>
        <p:grpSpPr>
          <a:xfrm>
            <a:off x="1666128" y="2097711"/>
            <a:ext cx="384307" cy="370135"/>
            <a:chOff x="4123213" y="2747816"/>
            <a:chExt cx="384307" cy="370135"/>
          </a:xfrm>
          <a:noFill/>
        </p:grpSpPr>
        <p:sp>
          <p:nvSpPr>
            <p:cNvPr id="943" name="Google Shape;8441;p76">
              <a:extLst>
                <a:ext uri="{FF2B5EF4-FFF2-40B4-BE49-F238E27FC236}">
                  <a16:creationId xmlns:a16="http://schemas.microsoft.com/office/drawing/2014/main" id="{9B96B102-619D-F5C0-794B-88C40BB1597F}"/>
                </a:ext>
              </a:extLst>
            </p:cNvPr>
            <p:cNvSpPr/>
            <p:nvPr/>
          </p:nvSpPr>
          <p:spPr>
            <a:xfrm>
              <a:off x="4328686" y="2943335"/>
              <a:ext cx="91761" cy="91578"/>
            </a:xfrm>
            <a:custGeom>
              <a:avLst/>
              <a:gdLst/>
              <a:ahLst/>
              <a:cxnLst/>
              <a:rect l="l" t="t" r="r" b="b"/>
              <a:pathLst>
                <a:path w="3503" h="3496" extrusionOk="0">
                  <a:moveTo>
                    <a:pt x="645" y="0"/>
                  </a:moveTo>
                  <a:lnTo>
                    <a:pt x="0" y="641"/>
                  </a:lnTo>
                  <a:lnTo>
                    <a:pt x="2858" y="3495"/>
                  </a:lnTo>
                  <a:lnTo>
                    <a:pt x="3502" y="2855"/>
                  </a:lnTo>
                  <a:lnTo>
                    <a:pt x="645" y="0"/>
                  </a:ln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8442;p76">
              <a:extLst>
                <a:ext uri="{FF2B5EF4-FFF2-40B4-BE49-F238E27FC236}">
                  <a16:creationId xmlns:a16="http://schemas.microsoft.com/office/drawing/2014/main" id="{C26ED45F-EBD6-969E-DF19-6242C9E6A7F8}"/>
                </a:ext>
              </a:extLst>
            </p:cNvPr>
            <p:cNvSpPr/>
            <p:nvPr/>
          </p:nvSpPr>
          <p:spPr>
            <a:xfrm>
              <a:off x="4367455" y="2983073"/>
              <a:ext cx="134040" cy="129508"/>
            </a:xfrm>
            <a:custGeom>
              <a:avLst/>
              <a:gdLst/>
              <a:ahLst/>
              <a:cxnLst/>
              <a:rect l="l" t="t" r="r" b="b"/>
              <a:pathLst>
                <a:path w="5117" h="4944" extrusionOk="0">
                  <a:moveTo>
                    <a:pt x="1078" y="1"/>
                  </a:moveTo>
                  <a:cubicBezTo>
                    <a:pt x="982" y="1"/>
                    <a:pt x="886" y="38"/>
                    <a:pt x="813" y="111"/>
                  </a:cubicBezTo>
                  <a:lnTo>
                    <a:pt x="148" y="776"/>
                  </a:lnTo>
                  <a:cubicBezTo>
                    <a:pt x="11" y="913"/>
                    <a:pt x="1" y="1139"/>
                    <a:pt x="131" y="1286"/>
                  </a:cubicBezTo>
                  <a:lnTo>
                    <a:pt x="2996" y="4559"/>
                  </a:lnTo>
                  <a:lnTo>
                    <a:pt x="2996" y="4555"/>
                  </a:lnTo>
                  <a:cubicBezTo>
                    <a:pt x="3221" y="4813"/>
                    <a:pt x="3535" y="4943"/>
                    <a:pt x="3851" y="4943"/>
                  </a:cubicBezTo>
                  <a:cubicBezTo>
                    <a:pt x="4140" y="4943"/>
                    <a:pt x="4429" y="4833"/>
                    <a:pt x="4651" y="4610"/>
                  </a:cubicBezTo>
                  <a:cubicBezTo>
                    <a:pt x="5117" y="4148"/>
                    <a:pt x="5089" y="3387"/>
                    <a:pt x="4596" y="2955"/>
                  </a:cubicBezTo>
                  <a:lnTo>
                    <a:pt x="1327" y="94"/>
                  </a:lnTo>
                  <a:cubicBezTo>
                    <a:pt x="1255" y="32"/>
                    <a:pt x="1166" y="1"/>
                    <a:pt x="1078" y="1"/>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8443;p76">
              <a:extLst>
                <a:ext uri="{FF2B5EF4-FFF2-40B4-BE49-F238E27FC236}">
                  <a16:creationId xmlns:a16="http://schemas.microsoft.com/office/drawing/2014/main" id="{CB6BB2BD-6ED9-CDBA-6BD9-0AF797AB11F6}"/>
                </a:ext>
              </a:extLst>
            </p:cNvPr>
            <p:cNvSpPr/>
            <p:nvPr/>
          </p:nvSpPr>
          <p:spPr>
            <a:xfrm>
              <a:off x="4367455" y="2991979"/>
              <a:ext cx="128853" cy="120654"/>
            </a:xfrm>
            <a:custGeom>
              <a:avLst/>
              <a:gdLst/>
              <a:ahLst/>
              <a:cxnLst/>
              <a:rect l="l" t="t" r="r" b="b"/>
              <a:pathLst>
                <a:path w="4919" h="4606" extrusionOk="0">
                  <a:moveTo>
                    <a:pt x="583" y="0"/>
                  </a:moveTo>
                  <a:lnTo>
                    <a:pt x="148" y="436"/>
                  </a:lnTo>
                  <a:cubicBezTo>
                    <a:pt x="11" y="573"/>
                    <a:pt x="1" y="799"/>
                    <a:pt x="131" y="946"/>
                  </a:cubicBezTo>
                  <a:lnTo>
                    <a:pt x="2996" y="4219"/>
                  </a:lnTo>
                  <a:cubicBezTo>
                    <a:pt x="3220" y="4476"/>
                    <a:pt x="3534" y="4605"/>
                    <a:pt x="3849" y="4605"/>
                  </a:cubicBezTo>
                  <a:cubicBezTo>
                    <a:pt x="4139" y="4605"/>
                    <a:pt x="4429" y="4495"/>
                    <a:pt x="4651" y="4274"/>
                  </a:cubicBezTo>
                  <a:cubicBezTo>
                    <a:pt x="4771" y="4154"/>
                    <a:pt x="4860" y="4013"/>
                    <a:pt x="4918" y="3856"/>
                  </a:cubicBezTo>
                  <a:lnTo>
                    <a:pt x="4918" y="3856"/>
                  </a:lnTo>
                  <a:cubicBezTo>
                    <a:pt x="4792" y="3901"/>
                    <a:pt x="4661" y="3922"/>
                    <a:pt x="4532" y="3922"/>
                  </a:cubicBezTo>
                  <a:cubicBezTo>
                    <a:pt x="4211" y="3922"/>
                    <a:pt x="3898" y="3786"/>
                    <a:pt x="3678" y="3537"/>
                  </a:cubicBezTo>
                  <a:lnTo>
                    <a:pt x="583" y="0"/>
                  </a:ln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8444;p76">
              <a:extLst>
                <a:ext uri="{FF2B5EF4-FFF2-40B4-BE49-F238E27FC236}">
                  <a16:creationId xmlns:a16="http://schemas.microsoft.com/office/drawing/2014/main" id="{5B55E11F-061E-C042-1AB9-E15C84484D12}"/>
                </a:ext>
              </a:extLst>
            </p:cNvPr>
            <p:cNvSpPr/>
            <p:nvPr/>
          </p:nvSpPr>
          <p:spPr>
            <a:xfrm>
              <a:off x="4126094" y="2753186"/>
              <a:ext cx="282225" cy="257130"/>
            </a:xfrm>
            <a:custGeom>
              <a:avLst/>
              <a:gdLst/>
              <a:ahLst/>
              <a:cxnLst/>
              <a:rect l="l" t="t" r="r" b="b"/>
              <a:pathLst>
                <a:path w="10774" h="9816" extrusionOk="0">
                  <a:moveTo>
                    <a:pt x="5385" y="0"/>
                  </a:moveTo>
                  <a:cubicBezTo>
                    <a:pt x="4129" y="0"/>
                    <a:pt x="2873" y="479"/>
                    <a:pt x="1916" y="1437"/>
                  </a:cubicBezTo>
                  <a:cubicBezTo>
                    <a:pt x="0" y="3353"/>
                    <a:pt x="0" y="6461"/>
                    <a:pt x="1916" y="8376"/>
                  </a:cubicBezTo>
                  <a:cubicBezTo>
                    <a:pt x="2873" y="9336"/>
                    <a:pt x="4129" y="9816"/>
                    <a:pt x="5385" y="9816"/>
                  </a:cubicBezTo>
                  <a:cubicBezTo>
                    <a:pt x="6641" y="9816"/>
                    <a:pt x="7897" y="9336"/>
                    <a:pt x="8855" y="8376"/>
                  </a:cubicBezTo>
                  <a:cubicBezTo>
                    <a:pt x="10774" y="6461"/>
                    <a:pt x="10774" y="3353"/>
                    <a:pt x="8855" y="1437"/>
                  </a:cubicBezTo>
                  <a:cubicBezTo>
                    <a:pt x="7897" y="479"/>
                    <a:pt x="6641" y="0"/>
                    <a:pt x="5385" y="0"/>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8445;p76">
              <a:extLst>
                <a:ext uri="{FF2B5EF4-FFF2-40B4-BE49-F238E27FC236}">
                  <a16:creationId xmlns:a16="http://schemas.microsoft.com/office/drawing/2014/main" id="{485518C2-C949-FC23-4C3F-9588D37233D3}"/>
                </a:ext>
              </a:extLst>
            </p:cNvPr>
            <p:cNvSpPr/>
            <p:nvPr/>
          </p:nvSpPr>
          <p:spPr>
            <a:xfrm>
              <a:off x="4159021" y="2783179"/>
              <a:ext cx="216371" cy="197144"/>
            </a:xfrm>
            <a:custGeom>
              <a:avLst/>
              <a:gdLst/>
              <a:ahLst/>
              <a:cxnLst/>
              <a:rect l="l" t="t" r="r" b="b"/>
              <a:pathLst>
                <a:path w="8260" h="7526" extrusionOk="0">
                  <a:moveTo>
                    <a:pt x="4128" y="1"/>
                  </a:moveTo>
                  <a:cubicBezTo>
                    <a:pt x="3165" y="1"/>
                    <a:pt x="2202" y="367"/>
                    <a:pt x="1467" y="1101"/>
                  </a:cubicBezTo>
                  <a:cubicBezTo>
                    <a:pt x="1" y="2571"/>
                    <a:pt x="1" y="4952"/>
                    <a:pt x="1467" y="6423"/>
                  </a:cubicBezTo>
                  <a:cubicBezTo>
                    <a:pt x="2202" y="7158"/>
                    <a:pt x="3165" y="7525"/>
                    <a:pt x="4128" y="7525"/>
                  </a:cubicBezTo>
                  <a:cubicBezTo>
                    <a:pt x="5091" y="7525"/>
                    <a:pt x="6054" y="7158"/>
                    <a:pt x="6789" y="6423"/>
                  </a:cubicBezTo>
                  <a:cubicBezTo>
                    <a:pt x="8259" y="4952"/>
                    <a:pt x="8259" y="2571"/>
                    <a:pt x="6789" y="1101"/>
                  </a:cubicBezTo>
                  <a:cubicBezTo>
                    <a:pt x="6054" y="367"/>
                    <a:pt x="5091" y="1"/>
                    <a:pt x="4128" y="1"/>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8446;p76">
              <a:extLst>
                <a:ext uri="{FF2B5EF4-FFF2-40B4-BE49-F238E27FC236}">
                  <a16:creationId xmlns:a16="http://schemas.microsoft.com/office/drawing/2014/main" id="{1918246C-35C0-1ACE-07EF-4942D14EEB25}"/>
                </a:ext>
              </a:extLst>
            </p:cNvPr>
            <p:cNvSpPr/>
            <p:nvPr/>
          </p:nvSpPr>
          <p:spPr>
            <a:xfrm>
              <a:off x="4157135" y="2803742"/>
              <a:ext cx="188002" cy="176580"/>
            </a:xfrm>
            <a:custGeom>
              <a:avLst/>
              <a:gdLst/>
              <a:ahLst/>
              <a:cxnLst/>
              <a:rect l="l" t="t" r="r" b="b"/>
              <a:pathLst>
                <a:path w="7177" h="6741" extrusionOk="0">
                  <a:moveTo>
                    <a:pt x="1896" y="0"/>
                  </a:moveTo>
                  <a:lnTo>
                    <a:pt x="1896" y="0"/>
                  </a:lnTo>
                  <a:cubicBezTo>
                    <a:pt x="1772" y="96"/>
                    <a:pt x="1652" y="203"/>
                    <a:pt x="1539" y="316"/>
                  </a:cubicBezTo>
                  <a:cubicBezTo>
                    <a:pt x="1" y="1851"/>
                    <a:pt x="83" y="4366"/>
                    <a:pt x="1711" y="5802"/>
                  </a:cubicBezTo>
                  <a:cubicBezTo>
                    <a:pt x="2428" y="6433"/>
                    <a:pt x="3314" y="6741"/>
                    <a:pt x="4195" y="6741"/>
                  </a:cubicBezTo>
                  <a:cubicBezTo>
                    <a:pt x="5317" y="6741"/>
                    <a:pt x="6431" y="6242"/>
                    <a:pt x="7176" y="5278"/>
                  </a:cubicBezTo>
                  <a:lnTo>
                    <a:pt x="7176" y="5278"/>
                  </a:lnTo>
                  <a:cubicBezTo>
                    <a:pt x="6495" y="5804"/>
                    <a:pt x="5685" y="6063"/>
                    <a:pt x="4877" y="6063"/>
                  </a:cubicBezTo>
                  <a:cubicBezTo>
                    <a:pt x="3909" y="6063"/>
                    <a:pt x="2945" y="5691"/>
                    <a:pt x="2214" y="4962"/>
                  </a:cubicBezTo>
                  <a:cubicBezTo>
                    <a:pt x="875" y="3623"/>
                    <a:pt x="741" y="1498"/>
                    <a:pt x="1896" y="0"/>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8447;p76">
              <a:extLst>
                <a:ext uri="{FF2B5EF4-FFF2-40B4-BE49-F238E27FC236}">
                  <a16:creationId xmlns:a16="http://schemas.microsoft.com/office/drawing/2014/main" id="{999230B6-566F-FA11-4F08-714A6D060CA9}"/>
                </a:ext>
              </a:extLst>
            </p:cNvPr>
            <p:cNvSpPr/>
            <p:nvPr/>
          </p:nvSpPr>
          <p:spPr>
            <a:xfrm>
              <a:off x="4367455" y="2983073"/>
              <a:ext cx="54250" cy="53281"/>
            </a:xfrm>
            <a:custGeom>
              <a:avLst/>
              <a:gdLst/>
              <a:ahLst/>
              <a:cxnLst/>
              <a:rect l="l" t="t" r="r" b="b"/>
              <a:pathLst>
                <a:path w="2071" h="2034" extrusionOk="0">
                  <a:moveTo>
                    <a:pt x="1078" y="1"/>
                  </a:moveTo>
                  <a:cubicBezTo>
                    <a:pt x="982" y="1"/>
                    <a:pt x="886" y="38"/>
                    <a:pt x="813" y="111"/>
                  </a:cubicBezTo>
                  <a:lnTo>
                    <a:pt x="148" y="776"/>
                  </a:lnTo>
                  <a:cubicBezTo>
                    <a:pt x="11" y="913"/>
                    <a:pt x="1" y="1139"/>
                    <a:pt x="131" y="1286"/>
                  </a:cubicBezTo>
                  <a:lnTo>
                    <a:pt x="785" y="2033"/>
                  </a:lnTo>
                  <a:lnTo>
                    <a:pt x="2070" y="748"/>
                  </a:lnTo>
                  <a:lnTo>
                    <a:pt x="1323" y="94"/>
                  </a:lnTo>
                  <a:cubicBezTo>
                    <a:pt x="1253" y="32"/>
                    <a:pt x="1165" y="1"/>
                    <a:pt x="1078" y="1"/>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8448;p76">
              <a:extLst>
                <a:ext uri="{FF2B5EF4-FFF2-40B4-BE49-F238E27FC236}">
                  <a16:creationId xmlns:a16="http://schemas.microsoft.com/office/drawing/2014/main" id="{3C832C92-06C7-D6A2-B72A-2B047B4E0A7A}"/>
                </a:ext>
              </a:extLst>
            </p:cNvPr>
            <p:cNvSpPr/>
            <p:nvPr/>
          </p:nvSpPr>
          <p:spPr>
            <a:xfrm>
              <a:off x="4367455" y="2991979"/>
              <a:ext cx="38454" cy="44374"/>
            </a:xfrm>
            <a:custGeom>
              <a:avLst/>
              <a:gdLst/>
              <a:ahLst/>
              <a:cxnLst/>
              <a:rect l="l" t="t" r="r" b="b"/>
              <a:pathLst>
                <a:path w="1468" h="1694" extrusionOk="0">
                  <a:moveTo>
                    <a:pt x="583" y="0"/>
                  </a:moveTo>
                  <a:lnTo>
                    <a:pt x="148" y="436"/>
                  </a:lnTo>
                  <a:cubicBezTo>
                    <a:pt x="11" y="576"/>
                    <a:pt x="1" y="799"/>
                    <a:pt x="131" y="946"/>
                  </a:cubicBezTo>
                  <a:lnTo>
                    <a:pt x="785" y="1693"/>
                  </a:lnTo>
                  <a:lnTo>
                    <a:pt x="1467" y="1011"/>
                  </a:lnTo>
                  <a:lnTo>
                    <a:pt x="583" y="0"/>
                  </a:ln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8449;p76">
              <a:extLst>
                <a:ext uri="{FF2B5EF4-FFF2-40B4-BE49-F238E27FC236}">
                  <a16:creationId xmlns:a16="http://schemas.microsoft.com/office/drawing/2014/main" id="{C0529C4B-0DAE-EEB5-B98B-B38116F09347}"/>
                </a:ext>
              </a:extLst>
            </p:cNvPr>
            <p:cNvSpPr/>
            <p:nvPr/>
          </p:nvSpPr>
          <p:spPr>
            <a:xfrm>
              <a:off x="4212721" y="2810370"/>
              <a:ext cx="108788" cy="30255"/>
            </a:xfrm>
            <a:custGeom>
              <a:avLst/>
              <a:gdLst/>
              <a:ahLst/>
              <a:cxnLst/>
              <a:rect l="l" t="t" r="r" b="b"/>
              <a:pathLst>
                <a:path w="4153" h="1155" extrusionOk="0">
                  <a:moveTo>
                    <a:pt x="2078" y="0"/>
                  </a:moveTo>
                  <a:cubicBezTo>
                    <a:pt x="1381" y="0"/>
                    <a:pt x="684" y="267"/>
                    <a:pt x="151" y="800"/>
                  </a:cubicBezTo>
                  <a:cubicBezTo>
                    <a:pt x="1" y="947"/>
                    <a:pt x="140" y="1155"/>
                    <a:pt x="301" y="1155"/>
                  </a:cubicBezTo>
                  <a:cubicBezTo>
                    <a:pt x="349" y="1155"/>
                    <a:pt x="400" y="1136"/>
                    <a:pt x="445" y="1091"/>
                  </a:cubicBezTo>
                  <a:cubicBezTo>
                    <a:pt x="896" y="640"/>
                    <a:pt x="1487" y="415"/>
                    <a:pt x="2078" y="415"/>
                  </a:cubicBezTo>
                  <a:cubicBezTo>
                    <a:pt x="2669" y="415"/>
                    <a:pt x="3260" y="640"/>
                    <a:pt x="3711" y="1091"/>
                  </a:cubicBezTo>
                  <a:cubicBezTo>
                    <a:pt x="3756" y="1136"/>
                    <a:pt x="3807" y="1155"/>
                    <a:pt x="3855" y="1155"/>
                  </a:cubicBezTo>
                  <a:cubicBezTo>
                    <a:pt x="4015" y="1155"/>
                    <a:pt x="4152" y="947"/>
                    <a:pt x="4002" y="800"/>
                  </a:cubicBezTo>
                  <a:cubicBezTo>
                    <a:pt x="3471" y="267"/>
                    <a:pt x="2775" y="0"/>
                    <a:pt x="2078" y="0"/>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8450;p76">
              <a:extLst>
                <a:ext uri="{FF2B5EF4-FFF2-40B4-BE49-F238E27FC236}">
                  <a16:creationId xmlns:a16="http://schemas.microsoft.com/office/drawing/2014/main" id="{0B293717-3DB5-2F72-4890-69C430D98CEC}"/>
                </a:ext>
              </a:extLst>
            </p:cNvPr>
            <p:cNvSpPr/>
            <p:nvPr/>
          </p:nvSpPr>
          <p:spPr>
            <a:xfrm>
              <a:off x="4123213" y="2747816"/>
              <a:ext cx="384307" cy="370135"/>
            </a:xfrm>
            <a:custGeom>
              <a:avLst/>
              <a:gdLst/>
              <a:ahLst/>
              <a:cxnLst/>
              <a:rect l="l" t="t" r="r" b="b"/>
              <a:pathLst>
                <a:path w="14671" h="14130" extrusionOk="0">
                  <a:moveTo>
                    <a:pt x="9284" y="8550"/>
                  </a:moveTo>
                  <a:lnTo>
                    <a:pt x="9835" y="9102"/>
                  </a:lnTo>
                  <a:lnTo>
                    <a:pt x="9482" y="9452"/>
                  </a:lnTo>
                  <a:lnTo>
                    <a:pt x="8931" y="8900"/>
                  </a:lnTo>
                  <a:cubicBezTo>
                    <a:pt x="9057" y="8783"/>
                    <a:pt x="9174" y="8670"/>
                    <a:pt x="9284" y="8550"/>
                  </a:cubicBezTo>
                  <a:close/>
                  <a:moveTo>
                    <a:pt x="5489" y="410"/>
                  </a:moveTo>
                  <a:cubicBezTo>
                    <a:pt x="7266" y="410"/>
                    <a:pt x="8901" y="1412"/>
                    <a:pt x="9698" y="3013"/>
                  </a:cubicBezTo>
                  <a:cubicBezTo>
                    <a:pt x="10531" y="4678"/>
                    <a:pt x="10301" y="6676"/>
                    <a:pt x="9116" y="8112"/>
                  </a:cubicBezTo>
                  <a:lnTo>
                    <a:pt x="9109" y="8119"/>
                  </a:lnTo>
                  <a:cubicBezTo>
                    <a:pt x="8924" y="8338"/>
                    <a:pt x="8722" y="8544"/>
                    <a:pt x="8499" y="8729"/>
                  </a:cubicBezTo>
                  <a:lnTo>
                    <a:pt x="8492" y="8732"/>
                  </a:lnTo>
                  <a:cubicBezTo>
                    <a:pt x="7618" y="9457"/>
                    <a:pt x="6554" y="9814"/>
                    <a:pt x="5492" y="9814"/>
                  </a:cubicBezTo>
                  <a:cubicBezTo>
                    <a:pt x="4285" y="9814"/>
                    <a:pt x="3081" y="9351"/>
                    <a:pt x="2170" y="8437"/>
                  </a:cubicBezTo>
                  <a:cubicBezTo>
                    <a:pt x="850" y="7121"/>
                    <a:pt x="436" y="5151"/>
                    <a:pt x="1107" y="3414"/>
                  </a:cubicBezTo>
                  <a:cubicBezTo>
                    <a:pt x="1779" y="1680"/>
                    <a:pt x="3413" y="504"/>
                    <a:pt x="5271" y="415"/>
                  </a:cubicBezTo>
                  <a:cubicBezTo>
                    <a:pt x="5344" y="412"/>
                    <a:pt x="5416" y="410"/>
                    <a:pt x="5489" y="410"/>
                  </a:cubicBezTo>
                  <a:close/>
                  <a:moveTo>
                    <a:pt x="10402" y="9187"/>
                  </a:moveTo>
                  <a:cubicBezTo>
                    <a:pt x="10441" y="9187"/>
                    <a:pt x="10481" y="9201"/>
                    <a:pt x="10514" y="9229"/>
                  </a:cubicBezTo>
                  <a:lnTo>
                    <a:pt x="11093" y="9736"/>
                  </a:lnTo>
                  <a:lnTo>
                    <a:pt x="10120" y="10709"/>
                  </a:lnTo>
                  <a:lnTo>
                    <a:pt x="9613" y="10130"/>
                  </a:lnTo>
                  <a:cubicBezTo>
                    <a:pt x="9554" y="10065"/>
                    <a:pt x="9558" y="9966"/>
                    <a:pt x="9619" y="9901"/>
                  </a:cubicBezTo>
                  <a:lnTo>
                    <a:pt x="10284" y="9236"/>
                  </a:lnTo>
                  <a:cubicBezTo>
                    <a:pt x="10316" y="9204"/>
                    <a:pt x="10359" y="9187"/>
                    <a:pt x="10402" y="9187"/>
                  </a:cubicBezTo>
                  <a:close/>
                  <a:moveTo>
                    <a:pt x="11405" y="10010"/>
                  </a:moveTo>
                  <a:lnTo>
                    <a:pt x="13786" y="12094"/>
                  </a:lnTo>
                  <a:cubicBezTo>
                    <a:pt x="14184" y="12447"/>
                    <a:pt x="14204" y="13067"/>
                    <a:pt x="13827" y="13444"/>
                  </a:cubicBezTo>
                  <a:cubicBezTo>
                    <a:pt x="13644" y="13625"/>
                    <a:pt x="13407" y="13715"/>
                    <a:pt x="13170" y="13715"/>
                  </a:cubicBezTo>
                  <a:cubicBezTo>
                    <a:pt x="12914" y="13715"/>
                    <a:pt x="12660" y="13611"/>
                    <a:pt x="12477" y="13403"/>
                  </a:cubicBezTo>
                  <a:lnTo>
                    <a:pt x="10394" y="11025"/>
                  </a:lnTo>
                  <a:lnTo>
                    <a:pt x="11405" y="10010"/>
                  </a:lnTo>
                  <a:close/>
                  <a:moveTo>
                    <a:pt x="5498" y="0"/>
                  </a:moveTo>
                  <a:cubicBezTo>
                    <a:pt x="5387" y="0"/>
                    <a:pt x="5276" y="4"/>
                    <a:pt x="5165" y="11"/>
                  </a:cubicBezTo>
                  <a:cubicBezTo>
                    <a:pt x="3160" y="141"/>
                    <a:pt x="1416" y="1433"/>
                    <a:pt x="710" y="3311"/>
                  </a:cubicBezTo>
                  <a:cubicBezTo>
                    <a:pt x="1" y="5192"/>
                    <a:pt x="456" y="7312"/>
                    <a:pt x="1877" y="8731"/>
                  </a:cubicBezTo>
                  <a:lnTo>
                    <a:pt x="1877" y="8731"/>
                  </a:lnTo>
                  <a:cubicBezTo>
                    <a:pt x="2868" y="9723"/>
                    <a:pt x="4178" y="10228"/>
                    <a:pt x="5493" y="10228"/>
                  </a:cubicBezTo>
                  <a:cubicBezTo>
                    <a:pt x="6588" y="10228"/>
                    <a:pt x="7688" y="9878"/>
                    <a:pt x="8612" y="9167"/>
                  </a:cubicBezTo>
                  <a:lnTo>
                    <a:pt x="9212" y="9767"/>
                  </a:lnTo>
                  <a:cubicBezTo>
                    <a:pt x="9112" y="9976"/>
                    <a:pt x="9146" y="10226"/>
                    <a:pt x="9297" y="10401"/>
                  </a:cubicBezTo>
                  <a:lnTo>
                    <a:pt x="12165" y="13673"/>
                  </a:lnTo>
                  <a:cubicBezTo>
                    <a:pt x="12431" y="13977"/>
                    <a:pt x="12802" y="14130"/>
                    <a:pt x="13174" y="14130"/>
                  </a:cubicBezTo>
                  <a:cubicBezTo>
                    <a:pt x="13516" y="14130"/>
                    <a:pt x="13859" y="14000"/>
                    <a:pt x="14122" y="13739"/>
                  </a:cubicBezTo>
                  <a:cubicBezTo>
                    <a:pt x="14670" y="13190"/>
                    <a:pt x="14640" y="12292"/>
                    <a:pt x="14057" y="11782"/>
                  </a:cubicBezTo>
                  <a:lnTo>
                    <a:pt x="10784" y="8921"/>
                  </a:lnTo>
                  <a:cubicBezTo>
                    <a:pt x="10677" y="8826"/>
                    <a:pt x="10542" y="8776"/>
                    <a:pt x="10405" y="8776"/>
                  </a:cubicBezTo>
                  <a:cubicBezTo>
                    <a:pt x="10319" y="8776"/>
                    <a:pt x="10232" y="8795"/>
                    <a:pt x="10151" y="8835"/>
                  </a:cubicBezTo>
                  <a:lnTo>
                    <a:pt x="9551" y="8235"/>
                  </a:lnTo>
                  <a:cubicBezTo>
                    <a:pt x="10778" y="6642"/>
                    <a:pt x="10956" y="4479"/>
                    <a:pt x="10010" y="2708"/>
                  </a:cubicBezTo>
                  <a:cubicBezTo>
                    <a:pt x="9117" y="1032"/>
                    <a:pt x="7377" y="0"/>
                    <a:pt x="5498" y="0"/>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8451;p76">
              <a:extLst>
                <a:ext uri="{FF2B5EF4-FFF2-40B4-BE49-F238E27FC236}">
                  <a16:creationId xmlns:a16="http://schemas.microsoft.com/office/drawing/2014/main" id="{24A5A2C9-9DF9-73BF-5FFC-55E60E0F0E3E}"/>
                </a:ext>
              </a:extLst>
            </p:cNvPr>
            <p:cNvSpPr/>
            <p:nvPr/>
          </p:nvSpPr>
          <p:spPr>
            <a:xfrm>
              <a:off x="4273258" y="2778700"/>
              <a:ext cx="97995" cy="206102"/>
            </a:xfrm>
            <a:custGeom>
              <a:avLst/>
              <a:gdLst/>
              <a:ahLst/>
              <a:cxnLst/>
              <a:rect l="l" t="t" r="r" b="b"/>
              <a:pathLst>
                <a:path w="3741" h="7868" extrusionOk="0">
                  <a:moveTo>
                    <a:pt x="297" y="1"/>
                  </a:moveTo>
                  <a:cubicBezTo>
                    <a:pt x="59" y="1"/>
                    <a:pt x="15" y="376"/>
                    <a:pt x="276" y="415"/>
                  </a:cubicBezTo>
                  <a:cubicBezTo>
                    <a:pt x="2031" y="665"/>
                    <a:pt x="3329" y="2170"/>
                    <a:pt x="3326" y="3941"/>
                  </a:cubicBezTo>
                  <a:cubicBezTo>
                    <a:pt x="3323" y="5709"/>
                    <a:pt x="2017" y="7210"/>
                    <a:pt x="262" y="7454"/>
                  </a:cubicBezTo>
                  <a:cubicBezTo>
                    <a:pt x="0" y="7490"/>
                    <a:pt x="42" y="7867"/>
                    <a:pt x="286" y="7867"/>
                  </a:cubicBezTo>
                  <a:cubicBezTo>
                    <a:pt x="297" y="7867"/>
                    <a:pt x="309" y="7867"/>
                    <a:pt x="321" y="7865"/>
                  </a:cubicBezTo>
                  <a:cubicBezTo>
                    <a:pt x="2277" y="7587"/>
                    <a:pt x="3730" y="5915"/>
                    <a:pt x="3737" y="3941"/>
                  </a:cubicBezTo>
                  <a:cubicBezTo>
                    <a:pt x="3741" y="1964"/>
                    <a:pt x="2291" y="288"/>
                    <a:pt x="334" y="4"/>
                  </a:cubicBezTo>
                  <a:cubicBezTo>
                    <a:pt x="322" y="2"/>
                    <a:pt x="309" y="1"/>
                    <a:pt x="297" y="1"/>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8452;p76">
              <a:extLst>
                <a:ext uri="{FF2B5EF4-FFF2-40B4-BE49-F238E27FC236}">
                  <a16:creationId xmlns:a16="http://schemas.microsoft.com/office/drawing/2014/main" id="{DC5C7378-1E47-96C2-CFED-94192FBCE28D}"/>
                </a:ext>
              </a:extLst>
            </p:cNvPr>
            <p:cNvSpPr/>
            <p:nvPr/>
          </p:nvSpPr>
          <p:spPr>
            <a:xfrm>
              <a:off x="4153022" y="2778385"/>
              <a:ext cx="110098" cy="206626"/>
            </a:xfrm>
            <a:custGeom>
              <a:avLst/>
              <a:gdLst/>
              <a:ahLst/>
              <a:cxnLst/>
              <a:rect l="l" t="t" r="r" b="b"/>
              <a:pathLst>
                <a:path w="4203" h="7888" extrusionOk="0">
                  <a:moveTo>
                    <a:pt x="3915" y="1"/>
                  </a:moveTo>
                  <a:cubicBezTo>
                    <a:pt x="3907" y="1"/>
                    <a:pt x="3898" y="1"/>
                    <a:pt x="3889" y="2"/>
                  </a:cubicBezTo>
                  <a:cubicBezTo>
                    <a:pt x="3002" y="101"/>
                    <a:pt x="2180" y="502"/>
                    <a:pt x="1549" y="1136"/>
                  </a:cubicBezTo>
                  <a:cubicBezTo>
                    <a:pt x="0" y="2689"/>
                    <a:pt x="0" y="5201"/>
                    <a:pt x="1549" y="6753"/>
                  </a:cubicBezTo>
                  <a:cubicBezTo>
                    <a:pt x="2176" y="7387"/>
                    <a:pt x="3002" y="7784"/>
                    <a:pt x="3889" y="7887"/>
                  </a:cubicBezTo>
                  <a:lnTo>
                    <a:pt x="3913" y="7887"/>
                  </a:lnTo>
                  <a:cubicBezTo>
                    <a:pt x="3916" y="7887"/>
                    <a:pt x="3918" y="7887"/>
                    <a:pt x="3920" y="7887"/>
                  </a:cubicBezTo>
                  <a:cubicBezTo>
                    <a:pt x="4181" y="7887"/>
                    <a:pt x="4202" y="7496"/>
                    <a:pt x="3937" y="7476"/>
                  </a:cubicBezTo>
                  <a:cubicBezTo>
                    <a:pt x="3142" y="7383"/>
                    <a:pt x="2406" y="7024"/>
                    <a:pt x="1844" y="6458"/>
                  </a:cubicBezTo>
                  <a:cubicBezTo>
                    <a:pt x="456" y="5067"/>
                    <a:pt x="456" y="2819"/>
                    <a:pt x="1844" y="1428"/>
                  </a:cubicBezTo>
                  <a:cubicBezTo>
                    <a:pt x="2406" y="862"/>
                    <a:pt x="3142" y="502"/>
                    <a:pt x="3937" y="413"/>
                  </a:cubicBezTo>
                  <a:cubicBezTo>
                    <a:pt x="4051" y="400"/>
                    <a:pt x="4133" y="297"/>
                    <a:pt x="4119" y="180"/>
                  </a:cubicBezTo>
                  <a:cubicBezTo>
                    <a:pt x="4106" y="76"/>
                    <a:pt x="4018" y="1"/>
                    <a:pt x="3915" y="1"/>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764;p77">
            <a:extLst>
              <a:ext uri="{FF2B5EF4-FFF2-40B4-BE49-F238E27FC236}">
                <a16:creationId xmlns:a16="http://schemas.microsoft.com/office/drawing/2014/main" id="{5EDE2862-BCEF-ECA9-3C14-97EB62EE242B}"/>
              </a:ext>
            </a:extLst>
          </p:cNvPr>
          <p:cNvGrpSpPr/>
          <p:nvPr/>
        </p:nvGrpSpPr>
        <p:grpSpPr>
          <a:xfrm>
            <a:off x="4536288" y="2081947"/>
            <a:ext cx="363876" cy="364007"/>
            <a:chOff x="3508654" y="3811781"/>
            <a:chExt cx="363876" cy="364007"/>
          </a:xfrm>
        </p:grpSpPr>
        <p:sp>
          <p:nvSpPr>
            <p:cNvPr id="956" name="Google Shape;9765;p77">
              <a:extLst>
                <a:ext uri="{FF2B5EF4-FFF2-40B4-BE49-F238E27FC236}">
                  <a16:creationId xmlns:a16="http://schemas.microsoft.com/office/drawing/2014/main" id="{33889DE1-1E6E-383B-A88A-B87F1B47D755}"/>
                </a:ext>
              </a:extLst>
            </p:cNvPr>
            <p:cNvSpPr/>
            <p:nvPr/>
          </p:nvSpPr>
          <p:spPr>
            <a:xfrm>
              <a:off x="3514047" y="3817069"/>
              <a:ext cx="133727" cy="64534"/>
            </a:xfrm>
            <a:custGeom>
              <a:avLst/>
              <a:gdLst/>
              <a:ahLst/>
              <a:cxnLst/>
              <a:rect l="l" t="t" r="r" b="b"/>
              <a:pathLst>
                <a:path w="5108" h="2465" extrusionOk="0">
                  <a:moveTo>
                    <a:pt x="1437" y="0"/>
                  </a:moveTo>
                  <a:cubicBezTo>
                    <a:pt x="645" y="0"/>
                    <a:pt x="1" y="639"/>
                    <a:pt x="1" y="1437"/>
                  </a:cubicBezTo>
                  <a:cubicBezTo>
                    <a:pt x="1" y="2004"/>
                    <a:pt x="467" y="2465"/>
                    <a:pt x="1034" y="2465"/>
                  </a:cubicBezTo>
                  <a:cubicBezTo>
                    <a:pt x="1605" y="2465"/>
                    <a:pt x="4132" y="2004"/>
                    <a:pt x="4132" y="1437"/>
                  </a:cubicBezTo>
                  <a:lnTo>
                    <a:pt x="4939" y="1437"/>
                  </a:lnTo>
                  <a:cubicBezTo>
                    <a:pt x="4939" y="1038"/>
                    <a:pt x="5108" y="678"/>
                    <a:pt x="4848" y="418"/>
                  </a:cubicBezTo>
                  <a:cubicBezTo>
                    <a:pt x="4589" y="159"/>
                    <a:pt x="1836" y="0"/>
                    <a:pt x="1437" y="0"/>
                  </a:cubicBezTo>
                  <a:close/>
                </a:path>
              </a:pathLst>
            </a:custGeom>
            <a:solidFill>
              <a:srgbClr val="F8FAFB"/>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766;p77">
              <a:extLst>
                <a:ext uri="{FF2B5EF4-FFF2-40B4-BE49-F238E27FC236}">
                  <a16:creationId xmlns:a16="http://schemas.microsoft.com/office/drawing/2014/main" id="{3ADC7855-D533-5485-DCEF-B98A11B1AE46}"/>
                </a:ext>
              </a:extLst>
            </p:cNvPr>
            <p:cNvSpPr/>
            <p:nvPr/>
          </p:nvSpPr>
          <p:spPr>
            <a:xfrm>
              <a:off x="3541222" y="3854664"/>
              <a:ext cx="58879" cy="27070"/>
            </a:xfrm>
            <a:custGeom>
              <a:avLst/>
              <a:gdLst/>
              <a:ahLst/>
              <a:cxnLst/>
              <a:rect l="l" t="t" r="r" b="b"/>
              <a:pathLst>
                <a:path w="2249" h="1034" extrusionOk="0">
                  <a:moveTo>
                    <a:pt x="1029" y="1"/>
                  </a:moveTo>
                  <a:cubicBezTo>
                    <a:pt x="1029" y="573"/>
                    <a:pt x="567" y="1034"/>
                    <a:pt x="1" y="1034"/>
                  </a:cubicBezTo>
                  <a:lnTo>
                    <a:pt x="2249" y="1034"/>
                  </a:lnTo>
                  <a:lnTo>
                    <a:pt x="2249" y="1"/>
                  </a:lnTo>
                  <a:close/>
                </a:path>
              </a:pathLst>
            </a:custGeom>
            <a:solidFill>
              <a:srgbClr val="F5F7F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767;p77">
              <a:extLst>
                <a:ext uri="{FF2B5EF4-FFF2-40B4-BE49-F238E27FC236}">
                  <a16:creationId xmlns:a16="http://schemas.microsoft.com/office/drawing/2014/main" id="{3882F2B7-BB3C-805A-119A-83ADE2DE341A}"/>
                </a:ext>
              </a:extLst>
            </p:cNvPr>
            <p:cNvSpPr/>
            <p:nvPr/>
          </p:nvSpPr>
          <p:spPr>
            <a:xfrm>
              <a:off x="3551668" y="3816939"/>
              <a:ext cx="240359" cy="353430"/>
            </a:xfrm>
            <a:custGeom>
              <a:avLst/>
              <a:gdLst/>
              <a:ahLst/>
              <a:cxnLst/>
              <a:rect l="l" t="t" r="r" b="b"/>
              <a:pathLst>
                <a:path w="9181" h="13500" extrusionOk="0">
                  <a:moveTo>
                    <a:pt x="0" y="1"/>
                  </a:moveTo>
                  <a:cubicBezTo>
                    <a:pt x="380" y="1"/>
                    <a:pt x="745" y="154"/>
                    <a:pt x="1014" y="423"/>
                  </a:cubicBezTo>
                  <a:cubicBezTo>
                    <a:pt x="1067" y="476"/>
                    <a:pt x="1115" y="534"/>
                    <a:pt x="1163" y="596"/>
                  </a:cubicBezTo>
                  <a:cubicBezTo>
                    <a:pt x="1341" y="841"/>
                    <a:pt x="1437" y="1134"/>
                    <a:pt x="1437" y="1437"/>
                  </a:cubicBezTo>
                  <a:lnTo>
                    <a:pt x="1437" y="12064"/>
                  </a:lnTo>
                  <a:cubicBezTo>
                    <a:pt x="1437" y="12856"/>
                    <a:pt x="2076" y="13500"/>
                    <a:pt x="2873" y="13500"/>
                  </a:cubicBezTo>
                  <a:lnTo>
                    <a:pt x="5035" y="13500"/>
                  </a:lnTo>
                  <a:cubicBezTo>
                    <a:pt x="5294" y="13241"/>
                    <a:pt x="6505" y="13341"/>
                    <a:pt x="6505" y="12943"/>
                  </a:cubicBezTo>
                  <a:lnTo>
                    <a:pt x="9181" y="11036"/>
                  </a:lnTo>
                  <a:lnTo>
                    <a:pt x="9181" y="1442"/>
                  </a:lnTo>
                  <a:lnTo>
                    <a:pt x="9181" y="1437"/>
                  </a:lnTo>
                  <a:cubicBezTo>
                    <a:pt x="9181" y="644"/>
                    <a:pt x="8537" y="1"/>
                    <a:pt x="7744" y="1"/>
                  </a:cubicBezTo>
                  <a:close/>
                </a:path>
              </a:pathLst>
            </a:custGeom>
            <a:solidFill>
              <a:srgbClr val="FCFCFD"/>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768;p77">
              <a:extLst>
                <a:ext uri="{FF2B5EF4-FFF2-40B4-BE49-F238E27FC236}">
                  <a16:creationId xmlns:a16="http://schemas.microsoft.com/office/drawing/2014/main" id="{DA6AD626-ABBB-DF6F-2B5B-DBCD947D3D4F}"/>
                </a:ext>
              </a:extLst>
            </p:cNvPr>
            <p:cNvSpPr/>
            <p:nvPr/>
          </p:nvSpPr>
          <p:spPr>
            <a:xfrm>
              <a:off x="3589262" y="4089996"/>
              <a:ext cx="202764" cy="80373"/>
            </a:xfrm>
            <a:custGeom>
              <a:avLst/>
              <a:gdLst/>
              <a:ahLst/>
              <a:cxnLst/>
              <a:rect l="l" t="t" r="r" b="b"/>
              <a:pathLst>
                <a:path w="7745" h="3070" extrusionOk="0">
                  <a:moveTo>
                    <a:pt x="1" y="0"/>
                  </a:moveTo>
                  <a:lnTo>
                    <a:pt x="1" y="1634"/>
                  </a:lnTo>
                  <a:cubicBezTo>
                    <a:pt x="1" y="2426"/>
                    <a:pt x="640" y="3070"/>
                    <a:pt x="1437" y="3070"/>
                  </a:cubicBezTo>
                  <a:lnTo>
                    <a:pt x="3599" y="3070"/>
                  </a:lnTo>
                  <a:cubicBezTo>
                    <a:pt x="3858" y="2811"/>
                    <a:pt x="5069" y="2911"/>
                    <a:pt x="5069" y="2513"/>
                  </a:cubicBezTo>
                  <a:lnTo>
                    <a:pt x="7745" y="601"/>
                  </a:lnTo>
                  <a:lnTo>
                    <a:pt x="7745" y="0"/>
                  </a:lnTo>
                  <a:close/>
                </a:path>
              </a:pathLst>
            </a:custGeom>
            <a:solidFill>
              <a:srgbClr val="F8FAFB"/>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769;p77">
              <a:extLst>
                <a:ext uri="{FF2B5EF4-FFF2-40B4-BE49-F238E27FC236}">
                  <a16:creationId xmlns:a16="http://schemas.microsoft.com/office/drawing/2014/main" id="{A1B98E3A-A9C8-80AC-33A4-D60432C377D2}"/>
                </a:ext>
              </a:extLst>
            </p:cNvPr>
            <p:cNvSpPr/>
            <p:nvPr/>
          </p:nvSpPr>
          <p:spPr>
            <a:xfrm>
              <a:off x="3551668" y="3817069"/>
              <a:ext cx="233211" cy="15499"/>
            </a:xfrm>
            <a:custGeom>
              <a:avLst/>
              <a:gdLst/>
              <a:ahLst/>
              <a:cxnLst/>
              <a:rect l="l" t="t" r="r" b="b"/>
              <a:pathLst>
                <a:path w="8908" h="592" extrusionOk="0">
                  <a:moveTo>
                    <a:pt x="0" y="0"/>
                  </a:moveTo>
                  <a:cubicBezTo>
                    <a:pt x="385" y="0"/>
                    <a:pt x="750" y="149"/>
                    <a:pt x="1019" y="418"/>
                  </a:cubicBezTo>
                  <a:cubicBezTo>
                    <a:pt x="1072" y="471"/>
                    <a:pt x="1120" y="529"/>
                    <a:pt x="1163" y="591"/>
                  </a:cubicBezTo>
                  <a:lnTo>
                    <a:pt x="8907" y="591"/>
                  </a:lnTo>
                  <a:cubicBezTo>
                    <a:pt x="8638" y="221"/>
                    <a:pt x="8206" y="0"/>
                    <a:pt x="7744" y="0"/>
                  </a:cubicBezTo>
                  <a:close/>
                </a:path>
              </a:pathLst>
            </a:custGeom>
            <a:solidFill>
              <a:srgbClr val="F8FAFB"/>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770;p77">
              <a:extLst>
                <a:ext uri="{FF2B5EF4-FFF2-40B4-BE49-F238E27FC236}">
                  <a16:creationId xmlns:a16="http://schemas.microsoft.com/office/drawing/2014/main" id="{05BE66CD-5891-CFA0-DAF6-8CBEBD2A29EE}"/>
                </a:ext>
              </a:extLst>
            </p:cNvPr>
            <p:cNvSpPr/>
            <p:nvPr/>
          </p:nvSpPr>
          <p:spPr>
            <a:xfrm>
              <a:off x="3626883" y="4105835"/>
              <a:ext cx="240359" cy="64665"/>
            </a:xfrm>
            <a:custGeom>
              <a:avLst/>
              <a:gdLst/>
              <a:ahLst/>
              <a:cxnLst/>
              <a:rect l="l" t="t" r="r" b="b"/>
              <a:pathLst>
                <a:path w="9181" h="2470" extrusionOk="0">
                  <a:moveTo>
                    <a:pt x="404" y="1"/>
                  </a:moveTo>
                  <a:cubicBezTo>
                    <a:pt x="975" y="1"/>
                    <a:pt x="1437" y="462"/>
                    <a:pt x="1437" y="1033"/>
                  </a:cubicBezTo>
                  <a:cubicBezTo>
                    <a:pt x="1437" y="1350"/>
                    <a:pt x="1331" y="1658"/>
                    <a:pt x="1139" y="1913"/>
                  </a:cubicBezTo>
                  <a:cubicBezTo>
                    <a:pt x="1100" y="1961"/>
                    <a:pt x="1062" y="2004"/>
                    <a:pt x="1019" y="2047"/>
                  </a:cubicBezTo>
                  <a:cubicBezTo>
                    <a:pt x="750" y="2316"/>
                    <a:pt x="384" y="2470"/>
                    <a:pt x="0" y="2470"/>
                  </a:cubicBezTo>
                  <a:lnTo>
                    <a:pt x="7744" y="2470"/>
                  </a:lnTo>
                  <a:cubicBezTo>
                    <a:pt x="8124" y="2470"/>
                    <a:pt x="8489" y="2316"/>
                    <a:pt x="8758" y="2047"/>
                  </a:cubicBezTo>
                  <a:cubicBezTo>
                    <a:pt x="8801" y="2004"/>
                    <a:pt x="8840" y="1961"/>
                    <a:pt x="8878" y="1913"/>
                  </a:cubicBezTo>
                  <a:cubicBezTo>
                    <a:pt x="9075" y="1658"/>
                    <a:pt x="9181" y="1350"/>
                    <a:pt x="9181" y="1033"/>
                  </a:cubicBezTo>
                  <a:cubicBezTo>
                    <a:pt x="9181" y="462"/>
                    <a:pt x="8719" y="1"/>
                    <a:pt x="8148" y="1"/>
                  </a:cubicBezTo>
                  <a:close/>
                </a:path>
              </a:pathLst>
            </a:custGeom>
            <a:solidFill>
              <a:srgbClr val="FCFCFD"/>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771;p77">
              <a:extLst>
                <a:ext uri="{FF2B5EF4-FFF2-40B4-BE49-F238E27FC236}">
                  <a16:creationId xmlns:a16="http://schemas.microsoft.com/office/drawing/2014/main" id="{F725BB01-97D5-EB0C-CFCF-5B41038A476E}"/>
                </a:ext>
              </a:extLst>
            </p:cNvPr>
            <p:cNvSpPr/>
            <p:nvPr/>
          </p:nvSpPr>
          <p:spPr>
            <a:xfrm>
              <a:off x="3626883" y="4155891"/>
              <a:ext cx="232452" cy="14608"/>
            </a:xfrm>
            <a:custGeom>
              <a:avLst/>
              <a:gdLst/>
              <a:ahLst/>
              <a:cxnLst/>
              <a:rect l="l" t="t" r="r" b="b"/>
              <a:pathLst>
                <a:path w="8879" h="558" extrusionOk="0">
                  <a:moveTo>
                    <a:pt x="1139" y="1"/>
                  </a:moveTo>
                  <a:cubicBezTo>
                    <a:pt x="1100" y="49"/>
                    <a:pt x="1062" y="92"/>
                    <a:pt x="1019" y="135"/>
                  </a:cubicBezTo>
                  <a:cubicBezTo>
                    <a:pt x="750" y="404"/>
                    <a:pt x="384" y="558"/>
                    <a:pt x="0" y="558"/>
                  </a:cubicBezTo>
                  <a:lnTo>
                    <a:pt x="7744" y="558"/>
                  </a:lnTo>
                  <a:cubicBezTo>
                    <a:pt x="8124" y="558"/>
                    <a:pt x="8489" y="404"/>
                    <a:pt x="8758" y="135"/>
                  </a:cubicBezTo>
                  <a:cubicBezTo>
                    <a:pt x="8801" y="92"/>
                    <a:pt x="8840" y="49"/>
                    <a:pt x="8878" y="1"/>
                  </a:cubicBezTo>
                  <a:close/>
                </a:path>
              </a:pathLst>
            </a:custGeom>
            <a:solidFill>
              <a:srgbClr val="F8FAFB"/>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772;p77">
              <a:extLst>
                <a:ext uri="{FF2B5EF4-FFF2-40B4-BE49-F238E27FC236}">
                  <a16:creationId xmlns:a16="http://schemas.microsoft.com/office/drawing/2014/main" id="{F5100D3A-AEBB-AB67-1C61-C0D0581EBF49}"/>
                </a:ext>
              </a:extLst>
            </p:cNvPr>
            <p:cNvSpPr/>
            <p:nvPr/>
          </p:nvSpPr>
          <p:spPr>
            <a:xfrm>
              <a:off x="3610389" y="4105835"/>
              <a:ext cx="54114" cy="27070"/>
            </a:xfrm>
            <a:custGeom>
              <a:avLst/>
              <a:gdLst/>
              <a:ahLst/>
              <a:cxnLst/>
              <a:rect l="l" t="t" r="r" b="b"/>
              <a:pathLst>
                <a:path w="2067" h="1034" extrusionOk="0">
                  <a:moveTo>
                    <a:pt x="1034" y="1"/>
                  </a:moveTo>
                  <a:cubicBezTo>
                    <a:pt x="467" y="1"/>
                    <a:pt x="1" y="462"/>
                    <a:pt x="1" y="1033"/>
                  </a:cubicBezTo>
                  <a:lnTo>
                    <a:pt x="2067" y="1033"/>
                  </a:lnTo>
                  <a:cubicBezTo>
                    <a:pt x="2067" y="462"/>
                    <a:pt x="1605" y="1"/>
                    <a:pt x="1034" y="1"/>
                  </a:cubicBezTo>
                  <a:close/>
                </a:path>
              </a:pathLst>
            </a:custGeom>
            <a:solidFill>
              <a:srgbClr val="F5F7F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773;p77">
              <a:extLst>
                <a:ext uri="{FF2B5EF4-FFF2-40B4-BE49-F238E27FC236}">
                  <a16:creationId xmlns:a16="http://schemas.microsoft.com/office/drawing/2014/main" id="{DF07B09D-29B6-490A-B975-2A4E08FC6844}"/>
                </a:ext>
              </a:extLst>
            </p:cNvPr>
            <p:cNvSpPr/>
            <p:nvPr/>
          </p:nvSpPr>
          <p:spPr>
            <a:xfrm>
              <a:off x="3718303" y="3889379"/>
              <a:ext cx="147943" cy="148074"/>
            </a:xfrm>
            <a:custGeom>
              <a:avLst/>
              <a:gdLst/>
              <a:ahLst/>
              <a:cxnLst/>
              <a:rect l="l" t="t" r="r" b="b"/>
              <a:pathLst>
                <a:path w="5651" h="5656" extrusionOk="0">
                  <a:moveTo>
                    <a:pt x="5650" y="1"/>
                  </a:moveTo>
                  <a:cubicBezTo>
                    <a:pt x="3834" y="106"/>
                    <a:pt x="2278" y="707"/>
                    <a:pt x="1139" y="1846"/>
                  </a:cubicBezTo>
                  <a:cubicBezTo>
                    <a:pt x="1" y="2984"/>
                    <a:pt x="250" y="3690"/>
                    <a:pt x="145" y="5511"/>
                  </a:cubicBezTo>
                  <a:cubicBezTo>
                    <a:pt x="1961" y="5401"/>
                    <a:pt x="2667" y="5655"/>
                    <a:pt x="3805" y="4512"/>
                  </a:cubicBezTo>
                  <a:cubicBezTo>
                    <a:pt x="4084" y="4233"/>
                    <a:pt x="4339" y="3926"/>
                    <a:pt x="4555" y="3594"/>
                  </a:cubicBezTo>
                  <a:lnTo>
                    <a:pt x="3560" y="3421"/>
                  </a:lnTo>
                  <a:lnTo>
                    <a:pt x="3585" y="3407"/>
                  </a:lnTo>
                  <a:cubicBezTo>
                    <a:pt x="4790" y="2691"/>
                    <a:pt x="5559" y="1428"/>
                    <a:pt x="5650" y="30"/>
                  </a:cubicBezTo>
                  <a:lnTo>
                    <a:pt x="5650" y="1"/>
                  </a:lnTo>
                  <a:close/>
                </a:path>
              </a:pathLst>
            </a:custGeom>
            <a:solidFill>
              <a:srgbClr val="A6B4C0"/>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774;p77">
              <a:extLst>
                <a:ext uri="{FF2B5EF4-FFF2-40B4-BE49-F238E27FC236}">
                  <a16:creationId xmlns:a16="http://schemas.microsoft.com/office/drawing/2014/main" id="{8EE2C1D5-BCF0-3E18-7064-B56BFEA82D63}"/>
                </a:ext>
              </a:extLst>
            </p:cNvPr>
            <p:cNvSpPr/>
            <p:nvPr/>
          </p:nvSpPr>
          <p:spPr>
            <a:xfrm>
              <a:off x="3689767" y="3938178"/>
              <a:ext cx="127680" cy="127680"/>
            </a:xfrm>
            <a:custGeom>
              <a:avLst/>
              <a:gdLst/>
              <a:ahLst/>
              <a:cxnLst/>
              <a:rect l="l" t="t" r="r" b="b"/>
              <a:pathLst>
                <a:path w="4877" h="4877" extrusionOk="0">
                  <a:moveTo>
                    <a:pt x="4876" y="1"/>
                  </a:moveTo>
                  <a:lnTo>
                    <a:pt x="4876" y="1"/>
                  </a:lnTo>
                  <a:cubicBezTo>
                    <a:pt x="2863" y="1183"/>
                    <a:pt x="1187" y="2864"/>
                    <a:pt x="0" y="4877"/>
                  </a:cubicBezTo>
                  <a:cubicBezTo>
                    <a:pt x="2013" y="3690"/>
                    <a:pt x="3690" y="2014"/>
                    <a:pt x="4876" y="1"/>
                  </a:cubicBezTo>
                  <a:close/>
                </a:path>
              </a:pathLst>
            </a:custGeom>
            <a:solidFill>
              <a:srgbClr val="8699A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775;p77">
              <a:extLst>
                <a:ext uri="{FF2B5EF4-FFF2-40B4-BE49-F238E27FC236}">
                  <a16:creationId xmlns:a16="http://schemas.microsoft.com/office/drawing/2014/main" id="{FF3C14BD-87E7-2AA3-5681-7C2B1E6DA1DC}"/>
                </a:ext>
              </a:extLst>
            </p:cNvPr>
            <p:cNvSpPr/>
            <p:nvPr/>
          </p:nvSpPr>
          <p:spPr>
            <a:xfrm>
              <a:off x="3508654" y="3811781"/>
              <a:ext cx="363876" cy="364007"/>
            </a:xfrm>
            <a:custGeom>
              <a:avLst/>
              <a:gdLst/>
              <a:ahLst/>
              <a:cxnLst/>
              <a:rect l="l" t="t" r="r" b="b"/>
              <a:pathLst>
                <a:path w="13899" h="13904" extrusionOk="0">
                  <a:moveTo>
                    <a:pt x="1645" y="405"/>
                  </a:moveTo>
                  <a:cubicBezTo>
                    <a:pt x="2237" y="405"/>
                    <a:pt x="2754" y="833"/>
                    <a:pt x="2859" y="1432"/>
                  </a:cubicBezTo>
                  <a:lnTo>
                    <a:pt x="2277" y="1432"/>
                  </a:lnTo>
                  <a:cubicBezTo>
                    <a:pt x="2162" y="1432"/>
                    <a:pt x="2071" y="1524"/>
                    <a:pt x="2071" y="1639"/>
                  </a:cubicBezTo>
                  <a:cubicBezTo>
                    <a:pt x="2071" y="2090"/>
                    <a:pt x="1701" y="2460"/>
                    <a:pt x="1245" y="2460"/>
                  </a:cubicBezTo>
                  <a:cubicBezTo>
                    <a:pt x="788" y="2460"/>
                    <a:pt x="418" y="2090"/>
                    <a:pt x="418" y="1639"/>
                  </a:cubicBezTo>
                  <a:cubicBezTo>
                    <a:pt x="418" y="1000"/>
                    <a:pt x="903" y="467"/>
                    <a:pt x="1542" y="409"/>
                  </a:cubicBezTo>
                  <a:cubicBezTo>
                    <a:pt x="1577" y="406"/>
                    <a:pt x="1611" y="405"/>
                    <a:pt x="1645" y="405"/>
                  </a:cubicBezTo>
                  <a:close/>
                  <a:moveTo>
                    <a:pt x="2878" y="1845"/>
                  </a:moveTo>
                  <a:lnTo>
                    <a:pt x="2878" y="2460"/>
                  </a:lnTo>
                  <a:lnTo>
                    <a:pt x="2167" y="2460"/>
                  </a:lnTo>
                  <a:cubicBezTo>
                    <a:pt x="2321" y="2287"/>
                    <a:pt x="2426" y="2076"/>
                    <a:pt x="2465" y="1845"/>
                  </a:cubicBezTo>
                  <a:close/>
                  <a:moveTo>
                    <a:pt x="11141" y="5477"/>
                  </a:moveTo>
                  <a:cubicBezTo>
                    <a:pt x="10180" y="6880"/>
                    <a:pt x="8969" y="8091"/>
                    <a:pt x="7572" y="9051"/>
                  </a:cubicBezTo>
                  <a:cubicBezTo>
                    <a:pt x="8047" y="8350"/>
                    <a:pt x="8590" y="7697"/>
                    <a:pt x="9190" y="7101"/>
                  </a:cubicBezTo>
                  <a:cubicBezTo>
                    <a:pt x="9786" y="6501"/>
                    <a:pt x="10440" y="5958"/>
                    <a:pt x="11141" y="5477"/>
                  </a:cubicBezTo>
                  <a:close/>
                  <a:moveTo>
                    <a:pt x="4920" y="11439"/>
                  </a:moveTo>
                  <a:cubicBezTo>
                    <a:pt x="5266" y="11439"/>
                    <a:pt x="5611" y="11646"/>
                    <a:pt x="5717" y="12059"/>
                  </a:cubicBezTo>
                  <a:lnTo>
                    <a:pt x="4122" y="12059"/>
                  </a:lnTo>
                  <a:cubicBezTo>
                    <a:pt x="4228" y="11646"/>
                    <a:pt x="4574" y="11439"/>
                    <a:pt x="4920" y="11439"/>
                  </a:cubicBezTo>
                  <a:close/>
                  <a:moveTo>
                    <a:pt x="12664" y="11439"/>
                  </a:moveTo>
                  <a:cubicBezTo>
                    <a:pt x="13120" y="11439"/>
                    <a:pt x="13490" y="11809"/>
                    <a:pt x="13490" y="12265"/>
                  </a:cubicBezTo>
                  <a:cubicBezTo>
                    <a:pt x="13490" y="12943"/>
                    <a:pt x="12938" y="13490"/>
                    <a:pt x="12260" y="13495"/>
                  </a:cubicBezTo>
                  <a:lnTo>
                    <a:pt x="5607" y="13495"/>
                  </a:lnTo>
                  <a:cubicBezTo>
                    <a:pt x="5957" y="13183"/>
                    <a:pt x="6159" y="12736"/>
                    <a:pt x="6159" y="12265"/>
                  </a:cubicBezTo>
                  <a:cubicBezTo>
                    <a:pt x="6159" y="11958"/>
                    <a:pt x="6049" y="11665"/>
                    <a:pt x="5842" y="11439"/>
                  </a:cubicBezTo>
                  <a:close/>
                  <a:moveTo>
                    <a:pt x="1638" y="1"/>
                  </a:moveTo>
                  <a:cubicBezTo>
                    <a:pt x="731" y="1"/>
                    <a:pt x="0" y="736"/>
                    <a:pt x="0" y="1644"/>
                  </a:cubicBezTo>
                  <a:cubicBezTo>
                    <a:pt x="0" y="2326"/>
                    <a:pt x="553" y="2878"/>
                    <a:pt x="1235" y="2883"/>
                  </a:cubicBezTo>
                  <a:lnTo>
                    <a:pt x="2868" y="2883"/>
                  </a:lnTo>
                  <a:lnTo>
                    <a:pt x="2868" y="9200"/>
                  </a:lnTo>
                  <a:cubicBezTo>
                    <a:pt x="2868" y="9337"/>
                    <a:pt x="2972" y="9406"/>
                    <a:pt x="3075" y="9406"/>
                  </a:cubicBezTo>
                  <a:cubicBezTo>
                    <a:pt x="3178" y="9406"/>
                    <a:pt x="3281" y="9337"/>
                    <a:pt x="3281" y="9200"/>
                  </a:cubicBezTo>
                  <a:lnTo>
                    <a:pt x="3281" y="1639"/>
                  </a:lnTo>
                  <a:cubicBezTo>
                    <a:pt x="3281" y="1168"/>
                    <a:pt x="3080" y="717"/>
                    <a:pt x="2729" y="409"/>
                  </a:cubicBezTo>
                  <a:lnTo>
                    <a:pt x="9383" y="409"/>
                  </a:lnTo>
                  <a:cubicBezTo>
                    <a:pt x="10065" y="409"/>
                    <a:pt x="10612" y="957"/>
                    <a:pt x="10612" y="1639"/>
                  </a:cubicBezTo>
                  <a:lnTo>
                    <a:pt x="10612" y="3508"/>
                  </a:lnTo>
                  <a:cubicBezTo>
                    <a:pt x="10012" y="3801"/>
                    <a:pt x="9469" y="4190"/>
                    <a:pt x="8994" y="4661"/>
                  </a:cubicBezTo>
                  <a:cubicBezTo>
                    <a:pt x="8018" y="5636"/>
                    <a:pt x="8004" y="6347"/>
                    <a:pt x="7975" y="7524"/>
                  </a:cubicBezTo>
                  <a:cubicBezTo>
                    <a:pt x="7975" y="7625"/>
                    <a:pt x="7970" y="7726"/>
                    <a:pt x="7965" y="7831"/>
                  </a:cubicBezTo>
                  <a:cubicBezTo>
                    <a:pt x="7509" y="8384"/>
                    <a:pt x="7096" y="8975"/>
                    <a:pt x="6736" y="9599"/>
                  </a:cubicBezTo>
                  <a:cubicBezTo>
                    <a:pt x="6650" y="9747"/>
                    <a:pt x="6770" y="9911"/>
                    <a:pt x="6916" y="9911"/>
                  </a:cubicBezTo>
                  <a:cubicBezTo>
                    <a:pt x="6949" y="9911"/>
                    <a:pt x="6985" y="9902"/>
                    <a:pt x="7019" y="9883"/>
                  </a:cubicBezTo>
                  <a:cubicBezTo>
                    <a:pt x="7644" y="9522"/>
                    <a:pt x="8234" y="9109"/>
                    <a:pt x="8787" y="8648"/>
                  </a:cubicBezTo>
                  <a:lnTo>
                    <a:pt x="9090" y="8643"/>
                  </a:lnTo>
                  <a:cubicBezTo>
                    <a:pt x="9685" y="8629"/>
                    <a:pt x="10161" y="8614"/>
                    <a:pt x="10612" y="8480"/>
                  </a:cubicBezTo>
                  <a:lnTo>
                    <a:pt x="10612" y="11026"/>
                  </a:lnTo>
                  <a:lnTo>
                    <a:pt x="4915" y="11026"/>
                  </a:lnTo>
                  <a:cubicBezTo>
                    <a:pt x="4233" y="11026"/>
                    <a:pt x="3675" y="11578"/>
                    <a:pt x="3675" y="12261"/>
                  </a:cubicBezTo>
                  <a:cubicBezTo>
                    <a:pt x="3675" y="12376"/>
                    <a:pt x="3767" y="12467"/>
                    <a:pt x="3882" y="12467"/>
                  </a:cubicBezTo>
                  <a:lnTo>
                    <a:pt x="5722" y="12467"/>
                  </a:lnTo>
                  <a:cubicBezTo>
                    <a:pt x="5622" y="13062"/>
                    <a:pt x="5105" y="13490"/>
                    <a:pt x="4513" y="13490"/>
                  </a:cubicBezTo>
                  <a:cubicBezTo>
                    <a:pt x="4479" y="13490"/>
                    <a:pt x="4445" y="13488"/>
                    <a:pt x="4410" y="13486"/>
                  </a:cubicBezTo>
                  <a:cubicBezTo>
                    <a:pt x="3771" y="13433"/>
                    <a:pt x="3286" y="12899"/>
                    <a:pt x="3281" y="12261"/>
                  </a:cubicBezTo>
                  <a:lnTo>
                    <a:pt x="3281" y="10017"/>
                  </a:lnTo>
                  <a:cubicBezTo>
                    <a:pt x="3281" y="9880"/>
                    <a:pt x="3178" y="9812"/>
                    <a:pt x="3075" y="9812"/>
                  </a:cubicBezTo>
                  <a:cubicBezTo>
                    <a:pt x="2972" y="9812"/>
                    <a:pt x="2868" y="9880"/>
                    <a:pt x="2868" y="10017"/>
                  </a:cubicBezTo>
                  <a:lnTo>
                    <a:pt x="2868" y="12261"/>
                  </a:lnTo>
                  <a:cubicBezTo>
                    <a:pt x="2868" y="13169"/>
                    <a:pt x="3603" y="13904"/>
                    <a:pt x="4511" y="13904"/>
                  </a:cubicBezTo>
                  <a:lnTo>
                    <a:pt x="12255" y="13904"/>
                  </a:lnTo>
                  <a:cubicBezTo>
                    <a:pt x="13163" y="13904"/>
                    <a:pt x="13898" y="13169"/>
                    <a:pt x="13898" y="12261"/>
                  </a:cubicBezTo>
                  <a:cubicBezTo>
                    <a:pt x="13898" y="11578"/>
                    <a:pt x="13346" y="11026"/>
                    <a:pt x="12664" y="11026"/>
                  </a:cubicBezTo>
                  <a:lnTo>
                    <a:pt x="11030" y="11026"/>
                  </a:lnTo>
                  <a:lnTo>
                    <a:pt x="11030" y="8321"/>
                  </a:lnTo>
                  <a:cubicBezTo>
                    <a:pt x="11376" y="8139"/>
                    <a:pt x="11689" y="7903"/>
                    <a:pt x="11958" y="7625"/>
                  </a:cubicBezTo>
                  <a:cubicBezTo>
                    <a:pt x="12251" y="7332"/>
                    <a:pt x="12510" y="7015"/>
                    <a:pt x="12731" y="6673"/>
                  </a:cubicBezTo>
                  <a:cubicBezTo>
                    <a:pt x="12813" y="6549"/>
                    <a:pt x="12741" y="6380"/>
                    <a:pt x="12597" y="6356"/>
                  </a:cubicBezTo>
                  <a:lnTo>
                    <a:pt x="12111" y="6270"/>
                  </a:lnTo>
                  <a:cubicBezTo>
                    <a:pt x="13139" y="5487"/>
                    <a:pt x="13778" y="4296"/>
                    <a:pt x="13860" y="3008"/>
                  </a:cubicBezTo>
                  <a:lnTo>
                    <a:pt x="13860" y="2998"/>
                  </a:lnTo>
                  <a:lnTo>
                    <a:pt x="13860" y="2974"/>
                  </a:lnTo>
                  <a:cubicBezTo>
                    <a:pt x="13865" y="2852"/>
                    <a:pt x="13769" y="2758"/>
                    <a:pt x="13652" y="2758"/>
                  </a:cubicBezTo>
                  <a:cubicBezTo>
                    <a:pt x="13650" y="2758"/>
                    <a:pt x="13647" y="2758"/>
                    <a:pt x="13644" y="2758"/>
                  </a:cubicBezTo>
                  <a:cubicBezTo>
                    <a:pt x="13183" y="2787"/>
                    <a:pt x="12726" y="2849"/>
                    <a:pt x="12275" y="2946"/>
                  </a:cubicBezTo>
                  <a:cubicBezTo>
                    <a:pt x="12024" y="2999"/>
                    <a:pt x="12082" y="3355"/>
                    <a:pt x="12310" y="3355"/>
                  </a:cubicBezTo>
                  <a:cubicBezTo>
                    <a:pt x="12326" y="3355"/>
                    <a:pt x="12343" y="3353"/>
                    <a:pt x="12361" y="3349"/>
                  </a:cubicBezTo>
                  <a:cubicBezTo>
                    <a:pt x="12712" y="3272"/>
                    <a:pt x="13072" y="3219"/>
                    <a:pt x="13428" y="3191"/>
                  </a:cubicBezTo>
                  <a:lnTo>
                    <a:pt x="13428" y="3191"/>
                  </a:lnTo>
                  <a:cubicBezTo>
                    <a:pt x="13284" y="4440"/>
                    <a:pt x="12563" y="5549"/>
                    <a:pt x="11482" y="6193"/>
                  </a:cubicBezTo>
                  <a:lnTo>
                    <a:pt x="11463" y="6208"/>
                  </a:lnTo>
                  <a:cubicBezTo>
                    <a:pt x="11295" y="6304"/>
                    <a:pt x="11343" y="6553"/>
                    <a:pt x="11530" y="6587"/>
                  </a:cubicBezTo>
                  <a:lnTo>
                    <a:pt x="12203" y="6707"/>
                  </a:lnTo>
                  <a:cubicBezTo>
                    <a:pt x="12039" y="6928"/>
                    <a:pt x="11857" y="7135"/>
                    <a:pt x="11665" y="7332"/>
                  </a:cubicBezTo>
                  <a:cubicBezTo>
                    <a:pt x="10853" y="8139"/>
                    <a:pt x="10295" y="8201"/>
                    <a:pt x="9282" y="8230"/>
                  </a:cubicBezTo>
                  <a:cubicBezTo>
                    <a:pt x="9460" y="8067"/>
                    <a:pt x="9632" y="7899"/>
                    <a:pt x="9810" y="7726"/>
                  </a:cubicBezTo>
                  <a:cubicBezTo>
                    <a:pt x="10651" y="6894"/>
                    <a:pt x="11376" y="5958"/>
                    <a:pt x="11972" y="4934"/>
                  </a:cubicBezTo>
                  <a:cubicBezTo>
                    <a:pt x="12058" y="4786"/>
                    <a:pt x="11938" y="4622"/>
                    <a:pt x="11792" y="4622"/>
                  </a:cubicBezTo>
                  <a:cubicBezTo>
                    <a:pt x="11758" y="4622"/>
                    <a:pt x="11723" y="4631"/>
                    <a:pt x="11689" y="4651"/>
                  </a:cubicBezTo>
                  <a:cubicBezTo>
                    <a:pt x="10665" y="5247"/>
                    <a:pt x="9729" y="5972"/>
                    <a:pt x="8897" y="6813"/>
                  </a:cubicBezTo>
                  <a:cubicBezTo>
                    <a:pt x="8724" y="6986"/>
                    <a:pt x="8556" y="7164"/>
                    <a:pt x="8393" y="7341"/>
                  </a:cubicBezTo>
                  <a:cubicBezTo>
                    <a:pt x="8422" y="6323"/>
                    <a:pt x="8479" y="5766"/>
                    <a:pt x="9291" y="4958"/>
                  </a:cubicBezTo>
                  <a:cubicBezTo>
                    <a:pt x="9935" y="4320"/>
                    <a:pt x="10723" y="3844"/>
                    <a:pt x="11588" y="3560"/>
                  </a:cubicBezTo>
                  <a:cubicBezTo>
                    <a:pt x="11814" y="3478"/>
                    <a:pt x="11733" y="3160"/>
                    <a:pt x="11524" y="3160"/>
                  </a:cubicBezTo>
                  <a:cubicBezTo>
                    <a:pt x="11502" y="3160"/>
                    <a:pt x="11478" y="3164"/>
                    <a:pt x="11453" y="3171"/>
                  </a:cubicBezTo>
                  <a:cubicBezTo>
                    <a:pt x="11309" y="3219"/>
                    <a:pt x="11165" y="3272"/>
                    <a:pt x="11030" y="3330"/>
                  </a:cubicBezTo>
                  <a:lnTo>
                    <a:pt x="11030" y="1644"/>
                  </a:lnTo>
                  <a:cubicBezTo>
                    <a:pt x="11026" y="736"/>
                    <a:pt x="10291" y="1"/>
                    <a:pt x="9387" y="1"/>
                  </a:cubicBezTo>
                  <a:close/>
                </a:path>
              </a:pathLst>
            </a:custGeom>
            <a:solidFill>
              <a:srgbClr val="445D7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776;p77">
              <a:extLst>
                <a:ext uri="{FF2B5EF4-FFF2-40B4-BE49-F238E27FC236}">
                  <a16:creationId xmlns:a16="http://schemas.microsoft.com/office/drawing/2014/main" id="{4230D37A-FD0D-4A40-93B2-9E2A33E66B60}"/>
                </a:ext>
              </a:extLst>
            </p:cNvPr>
            <p:cNvSpPr/>
            <p:nvPr/>
          </p:nvSpPr>
          <p:spPr>
            <a:xfrm>
              <a:off x="3612274" y="3916553"/>
              <a:ext cx="130952" cy="25185"/>
            </a:xfrm>
            <a:custGeom>
              <a:avLst/>
              <a:gdLst/>
              <a:ahLst/>
              <a:cxnLst/>
              <a:rect l="l" t="t" r="r" b="b"/>
              <a:pathLst>
                <a:path w="5002" h="962" extrusionOk="0">
                  <a:moveTo>
                    <a:pt x="279" y="0"/>
                  </a:moveTo>
                  <a:cubicBezTo>
                    <a:pt x="1" y="0"/>
                    <a:pt x="1" y="414"/>
                    <a:pt x="279" y="414"/>
                  </a:cubicBezTo>
                  <a:cubicBezTo>
                    <a:pt x="472" y="414"/>
                    <a:pt x="558" y="495"/>
                    <a:pt x="688" y="625"/>
                  </a:cubicBezTo>
                  <a:cubicBezTo>
                    <a:pt x="837" y="779"/>
                    <a:pt x="1029" y="961"/>
                    <a:pt x="1389" y="961"/>
                  </a:cubicBezTo>
                  <a:cubicBezTo>
                    <a:pt x="1754" y="961"/>
                    <a:pt x="1942" y="779"/>
                    <a:pt x="2091" y="625"/>
                  </a:cubicBezTo>
                  <a:cubicBezTo>
                    <a:pt x="2220" y="495"/>
                    <a:pt x="2312" y="414"/>
                    <a:pt x="2504" y="414"/>
                  </a:cubicBezTo>
                  <a:cubicBezTo>
                    <a:pt x="2696" y="414"/>
                    <a:pt x="2782" y="495"/>
                    <a:pt x="2912" y="625"/>
                  </a:cubicBezTo>
                  <a:cubicBezTo>
                    <a:pt x="3066" y="779"/>
                    <a:pt x="3253" y="961"/>
                    <a:pt x="3614" y="961"/>
                  </a:cubicBezTo>
                  <a:cubicBezTo>
                    <a:pt x="3979" y="961"/>
                    <a:pt x="4166" y="779"/>
                    <a:pt x="4315" y="625"/>
                  </a:cubicBezTo>
                  <a:cubicBezTo>
                    <a:pt x="4449" y="495"/>
                    <a:pt x="4536" y="414"/>
                    <a:pt x="4728" y="414"/>
                  </a:cubicBezTo>
                  <a:cubicBezTo>
                    <a:pt x="5002" y="414"/>
                    <a:pt x="5002" y="0"/>
                    <a:pt x="4728" y="0"/>
                  </a:cubicBezTo>
                  <a:cubicBezTo>
                    <a:pt x="4368" y="0"/>
                    <a:pt x="4176" y="183"/>
                    <a:pt x="4027" y="332"/>
                  </a:cubicBezTo>
                  <a:cubicBezTo>
                    <a:pt x="3897" y="462"/>
                    <a:pt x="3806" y="548"/>
                    <a:pt x="3614" y="548"/>
                  </a:cubicBezTo>
                  <a:cubicBezTo>
                    <a:pt x="3421" y="548"/>
                    <a:pt x="3335" y="462"/>
                    <a:pt x="3205" y="332"/>
                  </a:cubicBezTo>
                  <a:cubicBezTo>
                    <a:pt x="3051" y="183"/>
                    <a:pt x="2864" y="0"/>
                    <a:pt x="2504" y="0"/>
                  </a:cubicBezTo>
                  <a:cubicBezTo>
                    <a:pt x="2139" y="0"/>
                    <a:pt x="1951" y="183"/>
                    <a:pt x="1802" y="332"/>
                  </a:cubicBezTo>
                  <a:cubicBezTo>
                    <a:pt x="1668" y="462"/>
                    <a:pt x="1581" y="548"/>
                    <a:pt x="1389" y="548"/>
                  </a:cubicBezTo>
                  <a:cubicBezTo>
                    <a:pt x="1197" y="548"/>
                    <a:pt x="1111" y="462"/>
                    <a:pt x="981" y="332"/>
                  </a:cubicBezTo>
                  <a:cubicBezTo>
                    <a:pt x="827" y="183"/>
                    <a:pt x="640" y="0"/>
                    <a:pt x="279" y="0"/>
                  </a:cubicBezTo>
                  <a:close/>
                </a:path>
              </a:pathLst>
            </a:custGeom>
            <a:solidFill>
              <a:srgbClr val="445D7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777;p77">
              <a:extLst>
                <a:ext uri="{FF2B5EF4-FFF2-40B4-BE49-F238E27FC236}">
                  <a16:creationId xmlns:a16="http://schemas.microsoft.com/office/drawing/2014/main" id="{0A5A9D73-C1F9-3870-28B8-7FED2D8A6146}"/>
                </a:ext>
              </a:extLst>
            </p:cNvPr>
            <p:cNvSpPr/>
            <p:nvPr/>
          </p:nvSpPr>
          <p:spPr>
            <a:xfrm>
              <a:off x="3612274" y="3958572"/>
              <a:ext cx="101919" cy="25290"/>
            </a:xfrm>
            <a:custGeom>
              <a:avLst/>
              <a:gdLst/>
              <a:ahLst/>
              <a:cxnLst/>
              <a:rect l="l" t="t" r="r" b="b"/>
              <a:pathLst>
                <a:path w="3893" h="966" extrusionOk="0">
                  <a:moveTo>
                    <a:pt x="275" y="0"/>
                  </a:moveTo>
                  <a:cubicBezTo>
                    <a:pt x="1" y="0"/>
                    <a:pt x="1" y="413"/>
                    <a:pt x="275" y="413"/>
                  </a:cubicBezTo>
                  <a:cubicBezTo>
                    <a:pt x="472" y="413"/>
                    <a:pt x="558" y="500"/>
                    <a:pt x="688" y="629"/>
                  </a:cubicBezTo>
                  <a:cubicBezTo>
                    <a:pt x="837" y="778"/>
                    <a:pt x="1029" y="966"/>
                    <a:pt x="1389" y="966"/>
                  </a:cubicBezTo>
                  <a:cubicBezTo>
                    <a:pt x="1754" y="966"/>
                    <a:pt x="1942" y="778"/>
                    <a:pt x="2091" y="629"/>
                  </a:cubicBezTo>
                  <a:cubicBezTo>
                    <a:pt x="2220" y="500"/>
                    <a:pt x="2312" y="413"/>
                    <a:pt x="2504" y="413"/>
                  </a:cubicBezTo>
                  <a:cubicBezTo>
                    <a:pt x="2696" y="413"/>
                    <a:pt x="2782" y="500"/>
                    <a:pt x="2912" y="629"/>
                  </a:cubicBezTo>
                  <a:cubicBezTo>
                    <a:pt x="3066" y="778"/>
                    <a:pt x="3253" y="966"/>
                    <a:pt x="3614" y="966"/>
                  </a:cubicBezTo>
                  <a:cubicBezTo>
                    <a:pt x="3892" y="966"/>
                    <a:pt x="3892" y="552"/>
                    <a:pt x="3614" y="552"/>
                  </a:cubicBezTo>
                  <a:cubicBezTo>
                    <a:pt x="3421" y="552"/>
                    <a:pt x="3335" y="466"/>
                    <a:pt x="3205" y="336"/>
                  </a:cubicBezTo>
                  <a:cubicBezTo>
                    <a:pt x="3056" y="187"/>
                    <a:pt x="2864" y="0"/>
                    <a:pt x="2504" y="0"/>
                  </a:cubicBezTo>
                  <a:cubicBezTo>
                    <a:pt x="2139" y="0"/>
                    <a:pt x="1951" y="187"/>
                    <a:pt x="1802" y="336"/>
                  </a:cubicBezTo>
                  <a:cubicBezTo>
                    <a:pt x="1668" y="466"/>
                    <a:pt x="1581" y="552"/>
                    <a:pt x="1389" y="552"/>
                  </a:cubicBezTo>
                  <a:cubicBezTo>
                    <a:pt x="1197" y="552"/>
                    <a:pt x="1111" y="466"/>
                    <a:pt x="981" y="336"/>
                  </a:cubicBezTo>
                  <a:cubicBezTo>
                    <a:pt x="827" y="187"/>
                    <a:pt x="640" y="0"/>
                    <a:pt x="275" y="0"/>
                  </a:cubicBezTo>
                  <a:close/>
                </a:path>
              </a:pathLst>
            </a:custGeom>
            <a:solidFill>
              <a:srgbClr val="445D7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778;p77">
              <a:extLst>
                <a:ext uri="{FF2B5EF4-FFF2-40B4-BE49-F238E27FC236}">
                  <a16:creationId xmlns:a16="http://schemas.microsoft.com/office/drawing/2014/main" id="{25CEA434-B919-CAFF-2ADC-B0CFBF6FADE2}"/>
                </a:ext>
              </a:extLst>
            </p:cNvPr>
            <p:cNvSpPr/>
            <p:nvPr/>
          </p:nvSpPr>
          <p:spPr>
            <a:xfrm>
              <a:off x="3612274" y="3874430"/>
              <a:ext cx="160143" cy="25290"/>
            </a:xfrm>
            <a:custGeom>
              <a:avLst/>
              <a:gdLst/>
              <a:ahLst/>
              <a:cxnLst/>
              <a:rect l="l" t="t" r="r" b="b"/>
              <a:pathLst>
                <a:path w="6117" h="966" extrusionOk="0">
                  <a:moveTo>
                    <a:pt x="279" y="0"/>
                  </a:moveTo>
                  <a:cubicBezTo>
                    <a:pt x="1" y="0"/>
                    <a:pt x="1" y="413"/>
                    <a:pt x="279" y="413"/>
                  </a:cubicBezTo>
                  <a:cubicBezTo>
                    <a:pt x="472" y="413"/>
                    <a:pt x="558" y="500"/>
                    <a:pt x="688" y="629"/>
                  </a:cubicBezTo>
                  <a:cubicBezTo>
                    <a:pt x="837" y="778"/>
                    <a:pt x="1029" y="966"/>
                    <a:pt x="1389" y="966"/>
                  </a:cubicBezTo>
                  <a:cubicBezTo>
                    <a:pt x="1754" y="966"/>
                    <a:pt x="1942" y="778"/>
                    <a:pt x="2091" y="629"/>
                  </a:cubicBezTo>
                  <a:cubicBezTo>
                    <a:pt x="2220" y="500"/>
                    <a:pt x="2312" y="413"/>
                    <a:pt x="2504" y="413"/>
                  </a:cubicBezTo>
                  <a:cubicBezTo>
                    <a:pt x="2696" y="413"/>
                    <a:pt x="2782" y="500"/>
                    <a:pt x="2912" y="629"/>
                  </a:cubicBezTo>
                  <a:cubicBezTo>
                    <a:pt x="3066" y="778"/>
                    <a:pt x="3253" y="966"/>
                    <a:pt x="3614" y="966"/>
                  </a:cubicBezTo>
                  <a:cubicBezTo>
                    <a:pt x="3979" y="966"/>
                    <a:pt x="4166" y="778"/>
                    <a:pt x="4315" y="629"/>
                  </a:cubicBezTo>
                  <a:cubicBezTo>
                    <a:pt x="4449" y="500"/>
                    <a:pt x="4536" y="413"/>
                    <a:pt x="4728" y="413"/>
                  </a:cubicBezTo>
                  <a:cubicBezTo>
                    <a:pt x="4920" y="413"/>
                    <a:pt x="5007" y="500"/>
                    <a:pt x="5141" y="629"/>
                  </a:cubicBezTo>
                  <a:cubicBezTo>
                    <a:pt x="5290" y="778"/>
                    <a:pt x="5477" y="966"/>
                    <a:pt x="5843" y="966"/>
                  </a:cubicBezTo>
                  <a:cubicBezTo>
                    <a:pt x="6116" y="966"/>
                    <a:pt x="6116" y="553"/>
                    <a:pt x="5843" y="553"/>
                  </a:cubicBezTo>
                  <a:cubicBezTo>
                    <a:pt x="5646" y="553"/>
                    <a:pt x="5559" y="466"/>
                    <a:pt x="5429" y="336"/>
                  </a:cubicBezTo>
                  <a:cubicBezTo>
                    <a:pt x="5281" y="187"/>
                    <a:pt x="5093" y="0"/>
                    <a:pt x="4728" y="0"/>
                  </a:cubicBezTo>
                  <a:cubicBezTo>
                    <a:pt x="4363" y="0"/>
                    <a:pt x="4176" y="187"/>
                    <a:pt x="4027" y="336"/>
                  </a:cubicBezTo>
                  <a:cubicBezTo>
                    <a:pt x="3897" y="466"/>
                    <a:pt x="3806" y="553"/>
                    <a:pt x="3614" y="553"/>
                  </a:cubicBezTo>
                  <a:cubicBezTo>
                    <a:pt x="3421" y="553"/>
                    <a:pt x="3335" y="466"/>
                    <a:pt x="3205" y="336"/>
                  </a:cubicBezTo>
                  <a:cubicBezTo>
                    <a:pt x="3051" y="187"/>
                    <a:pt x="2864" y="0"/>
                    <a:pt x="2504" y="0"/>
                  </a:cubicBezTo>
                  <a:cubicBezTo>
                    <a:pt x="2139" y="0"/>
                    <a:pt x="1951" y="187"/>
                    <a:pt x="1802" y="336"/>
                  </a:cubicBezTo>
                  <a:cubicBezTo>
                    <a:pt x="1668" y="466"/>
                    <a:pt x="1581" y="553"/>
                    <a:pt x="1389" y="553"/>
                  </a:cubicBezTo>
                  <a:cubicBezTo>
                    <a:pt x="1197" y="553"/>
                    <a:pt x="1111" y="466"/>
                    <a:pt x="981" y="336"/>
                  </a:cubicBezTo>
                  <a:cubicBezTo>
                    <a:pt x="827" y="187"/>
                    <a:pt x="640" y="0"/>
                    <a:pt x="279" y="0"/>
                  </a:cubicBezTo>
                  <a:close/>
                </a:path>
              </a:pathLst>
            </a:custGeom>
            <a:solidFill>
              <a:srgbClr val="445D7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5DB1022E-74F7-D1E6-6DC6-803A10A6A337}"/>
              </a:ext>
            </a:extLst>
          </p:cNvPr>
          <p:cNvSpPr txBox="1"/>
          <p:nvPr/>
        </p:nvSpPr>
        <p:spPr>
          <a:xfrm>
            <a:off x="7832225" y="328895"/>
            <a:ext cx="669845" cy="246221"/>
          </a:xfrm>
          <a:prstGeom prst="rect">
            <a:avLst/>
          </a:prstGeom>
          <a:noFill/>
        </p:spPr>
        <p:txBody>
          <a:bodyPr wrap="square" rtlCol="0">
            <a:spAutoFit/>
          </a:bodyPr>
          <a:lstStyle/>
          <a:p>
            <a:r>
              <a:rPr lang="vi-VN" sz="1000" b="1">
                <a:latin typeface="Nunito" pitchFamily="2" charset="-93"/>
              </a:rPr>
              <a:t>Page 22</a:t>
            </a:r>
          </a:p>
        </p:txBody>
      </p:sp>
    </p:spTree>
    <p:extLst>
      <p:ext uri="{BB962C8B-B14F-4D97-AF65-F5344CB8AC3E}">
        <p14:creationId xmlns:p14="http://schemas.microsoft.com/office/powerpoint/2010/main" val="5581677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SEARCH - TÌM KIẾM</a:t>
            </a:r>
            <a:endParaRPr/>
          </a:p>
        </p:txBody>
      </p:sp>
      <p:sp>
        <p:nvSpPr>
          <p:cNvPr id="868" name="Google Shape;868;p37"/>
          <p:cNvSpPr txBox="1">
            <a:spLocks noGrp="1"/>
          </p:cNvSpPr>
          <p:nvPr>
            <p:ph type="subTitle" idx="1"/>
          </p:nvPr>
        </p:nvSpPr>
        <p:spPr>
          <a:xfrm>
            <a:off x="463426" y="1187393"/>
            <a:ext cx="7960574" cy="4890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vi-VN" sz="1600">
                <a:latin typeface="Nunito" pitchFamily="2" charset="-93"/>
              </a:rPr>
              <a:t>Tìm kiếm thực hiện tương tự như trên cây nhị phân tìm kiếm</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pic>
        <p:nvPicPr>
          <p:cNvPr id="5" name="Picture 4" descr="A diagram of a network&#10;&#10;Description automatically generated">
            <a:extLst>
              <a:ext uri="{FF2B5EF4-FFF2-40B4-BE49-F238E27FC236}">
                <a16:creationId xmlns:a16="http://schemas.microsoft.com/office/drawing/2014/main" id="{077B9D1A-3914-E1AB-0515-0C9495400A67}"/>
              </a:ext>
            </a:extLst>
          </p:cNvPr>
          <p:cNvPicPr>
            <a:picLocks noChangeAspect="1"/>
          </p:cNvPicPr>
          <p:nvPr/>
        </p:nvPicPr>
        <p:blipFill>
          <a:blip r:embed="rId3"/>
          <a:stretch>
            <a:fillRect/>
          </a:stretch>
        </p:blipFill>
        <p:spPr>
          <a:xfrm>
            <a:off x="5191372" y="2195830"/>
            <a:ext cx="3232628" cy="2253286"/>
          </a:xfrm>
          <a:prstGeom prst="rect">
            <a:avLst/>
          </a:prstGeom>
          <a:ln>
            <a:noFill/>
          </a:ln>
          <a:effectLst>
            <a:outerShdw blurRad="292100" dist="139700" dir="2700000" algn="tl" rotWithShape="0">
              <a:srgbClr val="333333">
                <a:alpha val="65000"/>
              </a:srgbClr>
            </a:outerShdw>
          </a:effectLst>
        </p:spPr>
      </p:pic>
      <p:pic>
        <p:nvPicPr>
          <p:cNvPr id="8" name="Picture 7" descr="A screenshot of a computer&#10;&#10;Description automatically generated">
            <a:extLst>
              <a:ext uri="{FF2B5EF4-FFF2-40B4-BE49-F238E27FC236}">
                <a16:creationId xmlns:a16="http://schemas.microsoft.com/office/drawing/2014/main" id="{99ADF150-2F7F-F4BE-4B17-DA7C226C8176}"/>
              </a:ext>
            </a:extLst>
          </p:cNvPr>
          <p:cNvPicPr>
            <a:picLocks noChangeAspect="1"/>
          </p:cNvPicPr>
          <p:nvPr/>
        </p:nvPicPr>
        <p:blipFill rotWithShape="1">
          <a:blip r:embed="rId4"/>
          <a:srcRect l="5979" t="9023" r="5590" b="8417"/>
          <a:stretch/>
        </p:blipFill>
        <p:spPr>
          <a:xfrm>
            <a:off x="463426" y="1676400"/>
            <a:ext cx="4504195" cy="303414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2E3DF6CA-FC0F-1911-9C9B-B34AE0B4E4A8}"/>
              </a:ext>
            </a:extLst>
          </p:cNvPr>
          <p:cNvSpPr txBox="1"/>
          <p:nvPr/>
        </p:nvSpPr>
        <p:spPr>
          <a:xfrm>
            <a:off x="7832225" y="328895"/>
            <a:ext cx="669845" cy="246221"/>
          </a:xfrm>
          <a:prstGeom prst="rect">
            <a:avLst/>
          </a:prstGeom>
          <a:noFill/>
        </p:spPr>
        <p:txBody>
          <a:bodyPr wrap="square" rtlCol="0">
            <a:spAutoFit/>
          </a:bodyPr>
          <a:lstStyle/>
          <a:p>
            <a:r>
              <a:rPr lang="vi-VN" sz="1000" b="1">
                <a:latin typeface="Nunito" pitchFamily="2" charset="-93"/>
              </a:rPr>
              <a:t>Page 23</a:t>
            </a:r>
          </a:p>
        </p:txBody>
      </p:sp>
    </p:spTree>
    <p:extLst>
      <p:ext uri="{BB962C8B-B14F-4D97-AF65-F5344CB8AC3E}">
        <p14:creationId xmlns:p14="http://schemas.microsoft.com/office/powerpoint/2010/main" val="41475717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INSERT - THÊM</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Subtitle 4">
            <a:extLst>
              <a:ext uri="{FF2B5EF4-FFF2-40B4-BE49-F238E27FC236}">
                <a16:creationId xmlns:a16="http://schemas.microsoft.com/office/drawing/2014/main" id="{D465C478-5035-A29B-4C5A-EB6A01AE51E3}"/>
              </a:ext>
            </a:extLst>
          </p:cNvPr>
          <p:cNvSpPr>
            <a:spLocks noGrp="1"/>
          </p:cNvSpPr>
          <p:nvPr>
            <p:ph type="subTitle" idx="1"/>
          </p:nvPr>
        </p:nvSpPr>
        <p:spPr>
          <a:xfrm>
            <a:off x="344143" y="1172186"/>
            <a:ext cx="3111622" cy="423069"/>
          </a:xfrm>
        </p:spPr>
        <p:txBody>
          <a:bodyPr/>
          <a:lstStyle/>
          <a:p>
            <a:r>
              <a:rPr lang="vi-VN">
                <a:latin typeface="Nunito" pitchFamily="2" charset="-93"/>
              </a:rPr>
              <a:t>Các node có quan hệ đến node X</a:t>
            </a:r>
          </a:p>
        </p:txBody>
      </p:sp>
      <p:pic>
        <p:nvPicPr>
          <p:cNvPr id="890" name="Picture 889">
            <a:extLst>
              <a:ext uri="{FF2B5EF4-FFF2-40B4-BE49-F238E27FC236}">
                <a16:creationId xmlns:a16="http://schemas.microsoft.com/office/drawing/2014/main" id="{1FA5241C-C6F4-29D7-665E-308D7EE06BF8}"/>
              </a:ext>
            </a:extLst>
          </p:cNvPr>
          <p:cNvPicPr>
            <a:picLocks noChangeAspect="1"/>
          </p:cNvPicPr>
          <p:nvPr/>
        </p:nvPicPr>
        <p:blipFill>
          <a:blip r:embed="rId3"/>
          <a:stretch>
            <a:fillRect/>
          </a:stretch>
        </p:blipFill>
        <p:spPr>
          <a:xfrm>
            <a:off x="1916389" y="1595255"/>
            <a:ext cx="5311221" cy="3230614"/>
          </a:xfrm>
          <a:prstGeom prst="rect">
            <a:avLst/>
          </a:prstGeom>
          <a:ln>
            <a:noFill/>
          </a:ln>
          <a:effectLst>
            <a:outerShdw blurRad="292100" dist="139700" dir="2700000" algn="tl" rotWithShape="0">
              <a:srgbClr val="333333">
                <a:alpha val="65000"/>
              </a:srgbClr>
            </a:outerShdw>
          </a:effectLst>
        </p:spPr>
      </p:pic>
      <p:sp>
        <p:nvSpPr>
          <p:cNvPr id="891" name="TextBox 890">
            <a:extLst>
              <a:ext uri="{FF2B5EF4-FFF2-40B4-BE49-F238E27FC236}">
                <a16:creationId xmlns:a16="http://schemas.microsoft.com/office/drawing/2014/main" id="{15198493-F77A-3C72-237E-340FB9417848}"/>
              </a:ext>
            </a:extLst>
          </p:cNvPr>
          <p:cNvSpPr txBox="1"/>
          <p:nvPr/>
        </p:nvSpPr>
        <p:spPr>
          <a:xfrm>
            <a:off x="7832225" y="328895"/>
            <a:ext cx="669845" cy="246221"/>
          </a:xfrm>
          <a:prstGeom prst="rect">
            <a:avLst/>
          </a:prstGeom>
          <a:noFill/>
        </p:spPr>
        <p:txBody>
          <a:bodyPr wrap="square" rtlCol="0">
            <a:spAutoFit/>
          </a:bodyPr>
          <a:lstStyle/>
          <a:p>
            <a:r>
              <a:rPr lang="vi-VN" sz="1000" b="1">
                <a:latin typeface="Nunito" pitchFamily="2" charset="-93"/>
              </a:rPr>
              <a:t>Page 24</a:t>
            </a:r>
          </a:p>
        </p:txBody>
      </p:sp>
    </p:spTree>
    <p:extLst>
      <p:ext uri="{BB962C8B-B14F-4D97-AF65-F5344CB8AC3E}">
        <p14:creationId xmlns:p14="http://schemas.microsoft.com/office/powerpoint/2010/main" val="983599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QUY TẮC</a:t>
            </a:r>
            <a:endParaRPr/>
          </a:p>
        </p:txBody>
      </p:sp>
      <p:sp>
        <p:nvSpPr>
          <p:cNvPr id="868" name="Google Shape;868;p37"/>
          <p:cNvSpPr txBox="1">
            <a:spLocks noGrp="1"/>
          </p:cNvSpPr>
          <p:nvPr>
            <p:ph type="subTitle" idx="1"/>
          </p:nvPr>
        </p:nvSpPr>
        <p:spPr>
          <a:xfrm>
            <a:off x="304799" y="1246908"/>
            <a:ext cx="5040924" cy="337536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vi-VN" sz="1600">
                <a:latin typeface="Nunito" pitchFamily="2" charset="-93"/>
              </a:rPr>
              <a:t>Đảm bảo quy tắc của cây BST</a:t>
            </a:r>
          </a:p>
          <a:p>
            <a:pPr marL="285750" lvl="0" indent="-285750" algn="l" rtl="0">
              <a:spcBef>
                <a:spcPts val="0"/>
              </a:spcBef>
              <a:spcAft>
                <a:spcPts val="0"/>
              </a:spcAft>
              <a:buFont typeface="Wingdings" panose="05000000000000000000" pitchFamily="2" charset="2"/>
              <a:buChar char="ü"/>
            </a:pPr>
            <a:r>
              <a:rPr lang="vi-VN" sz="1600">
                <a:latin typeface="Nunito" pitchFamily="2" charset="-93"/>
              </a:rPr>
              <a:t>Mỗi Node có màu đỏ hoặc đen</a:t>
            </a:r>
          </a:p>
          <a:p>
            <a:pPr marL="285750" lvl="0" indent="-285750" algn="l" rtl="0">
              <a:spcBef>
                <a:spcPts val="0"/>
              </a:spcBef>
              <a:spcAft>
                <a:spcPts val="0"/>
              </a:spcAft>
              <a:buFont typeface="Wingdings" panose="05000000000000000000" pitchFamily="2" charset="2"/>
              <a:buChar char="ü"/>
            </a:pPr>
            <a:r>
              <a:rPr lang="vi-VN" sz="1600">
                <a:latin typeface="Nunito" pitchFamily="2" charset="-93"/>
              </a:rPr>
              <a:t>Tất cả Node lá đều mang giá trị NULL và có màu đen.</a:t>
            </a:r>
          </a:p>
          <a:p>
            <a:pPr marL="285750" lvl="0" indent="-285750" algn="l" rtl="0">
              <a:spcBef>
                <a:spcPts val="0"/>
              </a:spcBef>
              <a:spcAft>
                <a:spcPts val="0"/>
              </a:spcAft>
              <a:buFont typeface="Wingdings" panose="05000000000000000000" pitchFamily="2" charset="2"/>
              <a:buChar char="ü"/>
            </a:pPr>
            <a:r>
              <a:rPr lang="vi-VN" sz="1600">
                <a:latin typeface="Nunito" pitchFamily="2" charset="-93"/>
              </a:rPr>
              <a:t>Không có hai node đỏ liền kề (Một node đỏ không thể có node cha hoặc node con màu đỏ).</a:t>
            </a:r>
          </a:p>
          <a:p>
            <a:pPr marL="285750" lvl="0" indent="-285750" algn="l" rtl="0">
              <a:spcBef>
                <a:spcPts val="0"/>
              </a:spcBef>
              <a:spcAft>
                <a:spcPts val="0"/>
              </a:spcAft>
              <a:buFont typeface="Wingdings" panose="05000000000000000000" pitchFamily="2" charset="2"/>
              <a:buChar char="ü"/>
            </a:pPr>
            <a:r>
              <a:rPr lang="vi-VN" sz="1600">
                <a:latin typeface="Nunito" pitchFamily="2" charset="-93"/>
              </a:rPr>
              <a:t>Mọi đường dẫn (path) từ một node (bao gồm node gốc) đến bất kỳ node lá con cháu nào đều có cùng số lượng node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931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pic>
        <p:nvPicPr>
          <p:cNvPr id="3" name="Picture 2" descr="A diagram of a group of people&#10;&#10;Description automatically generated">
            <a:extLst>
              <a:ext uri="{FF2B5EF4-FFF2-40B4-BE49-F238E27FC236}">
                <a16:creationId xmlns:a16="http://schemas.microsoft.com/office/drawing/2014/main" id="{A9F83D82-C831-97FE-9437-0228C1179A5D}"/>
              </a:ext>
            </a:extLst>
          </p:cNvPr>
          <p:cNvPicPr>
            <a:picLocks noChangeAspect="1"/>
          </p:cNvPicPr>
          <p:nvPr/>
        </p:nvPicPr>
        <p:blipFill>
          <a:blip r:embed="rId3"/>
          <a:stretch>
            <a:fillRect/>
          </a:stretch>
        </p:blipFill>
        <p:spPr>
          <a:xfrm>
            <a:off x="5596279" y="1173441"/>
            <a:ext cx="3096490" cy="1633389"/>
          </a:xfrm>
          <a:prstGeom prst="rect">
            <a:avLst/>
          </a:prstGeom>
          <a:ln>
            <a:noFill/>
          </a:ln>
          <a:effectLst>
            <a:outerShdw blurRad="292100" dist="139700" dir="2700000" algn="tl" rotWithShape="0">
              <a:srgbClr val="333333">
                <a:alpha val="65000"/>
              </a:srgbClr>
            </a:outerShdw>
          </a:effectLst>
        </p:spPr>
      </p:pic>
      <p:pic>
        <p:nvPicPr>
          <p:cNvPr id="5" name="Picture 4" descr="A diagram of a network&#10;&#10;Description automatically generated">
            <a:extLst>
              <a:ext uri="{FF2B5EF4-FFF2-40B4-BE49-F238E27FC236}">
                <a16:creationId xmlns:a16="http://schemas.microsoft.com/office/drawing/2014/main" id="{077B9D1A-3914-E1AB-0515-0C9495400A67}"/>
              </a:ext>
            </a:extLst>
          </p:cNvPr>
          <p:cNvPicPr>
            <a:picLocks noChangeAspect="1"/>
          </p:cNvPicPr>
          <p:nvPr/>
        </p:nvPicPr>
        <p:blipFill>
          <a:blip r:embed="rId4"/>
          <a:stretch>
            <a:fillRect/>
          </a:stretch>
        </p:blipFill>
        <p:spPr>
          <a:xfrm>
            <a:off x="5911469" y="2886346"/>
            <a:ext cx="2781300" cy="1938690"/>
          </a:xfrm>
          <a:prstGeom prst="rect">
            <a:avLst/>
          </a:prstGeom>
          <a:ln>
            <a:noFill/>
          </a:ln>
          <a:effectLst>
            <a:outerShdw blurRad="292100" dist="139700" dir="2700000" algn="tl" rotWithShape="0">
              <a:srgbClr val="333333">
                <a:alpha val="65000"/>
              </a:srgbClr>
            </a:outerShdw>
          </a:effectLst>
        </p:spPr>
      </p:pic>
      <p:sp>
        <p:nvSpPr>
          <p:cNvPr id="4" name="Google Shape;867;p37">
            <a:extLst>
              <a:ext uri="{FF2B5EF4-FFF2-40B4-BE49-F238E27FC236}">
                <a16:creationId xmlns:a16="http://schemas.microsoft.com/office/drawing/2014/main" id="{A70F638E-B75E-DD16-4298-CE737132009C}"/>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TextBox 5">
            <a:extLst>
              <a:ext uri="{FF2B5EF4-FFF2-40B4-BE49-F238E27FC236}">
                <a16:creationId xmlns:a16="http://schemas.microsoft.com/office/drawing/2014/main" id="{C2F17AEB-B8B9-A435-9234-FBC2C61B466D}"/>
              </a:ext>
            </a:extLst>
          </p:cNvPr>
          <p:cNvSpPr txBox="1"/>
          <p:nvPr/>
        </p:nvSpPr>
        <p:spPr>
          <a:xfrm>
            <a:off x="7832225" y="328895"/>
            <a:ext cx="669845" cy="246221"/>
          </a:xfrm>
          <a:prstGeom prst="rect">
            <a:avLst/>
          </a:prstGeom>
          <a:noFill/>
        </p:spPr>
        <p:txBody>
          <a:bodyPr wrap="square" rtlCol="0">
            <a:spAutoFit/>
          </a:bodyPr>
          <a:lstStyle/>
          <a:p>
            <a:r>
              <a:rPr lang="vi-VN" sz="1000" b="1">
                <a:latin typeface="Nunito" pitchFamily="2" charset="-93"/>
              </a:rPr>
              <a:t>Page 25</a:t>
            </a:r>
          </a:p>
        </p:txBody>
      </p:sp>
    </p:spTree>
    <p:extLst>
      <p:ext uri="{BB962C8B-B14F-4D97-AF65-F5344CB8AC3E}">
        <p14:creationId xmlns:p14="http://schemas.microsoft.com/office/powerpoint/2010/main" val="38094925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0" y="877330"/>
            <a:ext cx="8543778" cy="3976024"/>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vi-VN">
                <a:latin typeface="Nunito" pitchFamily="2" charset="-93"/>
              </a:rPr>
              <a:t>Z là node mới được thêm vào cây</a:t>
            </a:r>
          </a:p>
          <a:p>
            <a:pPr marL="285750" lvl="0" indent="-285750" algn="l" rtl="0">
              <a:lnSpc>
                <a:spcPct val="150000"/>
              </a:lnSpc>
              <a:spcBef>
                <a:spcPts val="0"/>
              </a:spcBef>
              <a:spcAft>
                <a:spcPts val="0"/>
              </a:spcAft>
              <a:buFont typeface="Wingdings" panose="05000000000000000000" pitchFamily="2" charset="2"/>
              <a:buChar char="§"/>
            </a:pPr>
            <a:r>
              <a:rPr lang="vi-VN">
                <a:latin typeface="Nunito" pitchFamily="2" charset="-93"/>
              </a:rPr>
              <a:t>Bước 1: Thực hiện thêm node được thêm vào như cây nhị phân tìm kiếm và đánh dấu node được thêm vào là màu đỏ. </a:t>
            </a:r>
          </a:p>
          <a:p>
            <a:pPr marL="285750" lvl="0" indent="-285750" algn="l" rtl="0">
              <a:lnSpc>
                <a:spcPct val="150000"/>
              </a:lnSpc>
              <a:spcBef>
                <a:spcPts val="0"/>
              </a:spcBef>
              <a:spcAft>
                <a:spcPts val="0"/>
              </a:spcAft>
              <a:buFont typeface="Wingdings" panose="05000000000000000000" pitchFamily="2" charset="2"/>
              <a:buChar char="§"/>
            </a:pPr>
            <a:r>
              <a:rPr lang="vi-VN">
                <a:latin typeface="Nunito" pitchFamily="2" charset="-93"/>
              </a:rPr>
              <a:t>Bước 2: Thực hiện Recolor, Rotate cây khi cây không thỏa mãn quy tắc của Red-Black Tree. Tại đây, có 4 trường hợp xảy ra:</a:t>
            </a:r>
          </a:p>
          <a:p>
            <a:pPr marL="742950" lvl="1" indent="-285750" algn="l">
              <a:lnSpc>
                <a:spcPct val="150000"/>
              </a:lnSpc>
              <a:buFont typeface="Wingdings" panose="05000000000000000000" pitchFamily="2" charset="2"/>
              <a:buChar char="§"/>
            </a:pPr>
            <a:r>
              <a:rPr lang="vi-VN">
                <a:latin typeface="Nunito" pitchFamily="2" charset="-93"/>
              </a:rPr>
              <a:t>2.1. Nếu Z là root </a:t>
            </a:r>
          </a:p>
          <a:p>
            <a:pPr marL="742950" lvl="1" indent="-285750" algn="l">
              <a:lnSpc>
                <a:spcPct val="150000"/>
              </a:lnSpc>
              <a:buFont typeface="Wingdings" panose="05000000000000000000" pitchFamily="2" charset="2"/>
              <a:buChar char="§"/>
            </a:pPr>
            <a:r>
              <a:rPr lang="vi-VN">
                <a:latin typeface="Nunito" pitchFamily="2" charset="-93"/>
              </a:rPr>
              <a:t>2.2. Nếu Z’s uncle màu đỏ</a:t>
            </a:r>
          </a:p>
          <a:p>
            <a:pPr marL="742950" lvl="1" indent="-285750" algn="l">
              <a:lnSpc>
                <a:spcPct val="150000"/>
              </a:lnSpc>
              <a:buFont typeface="Wingdings" panose="05000000000000000000" pitchFamily="2" charset="2"/>
              <a:buChar char="§"/>
            </a:pPr>
            <a:r>
              <a:rPr lang="vi-VN">
                <a:latin typeface="Nunito" pitchFamily="2" charset="-93"/>
              </a:rPr>
              <a:t>2.3. Nếu Z’s uncle màu đen (Z là con bên p)</a:t>
            </a:r>
          </a:p>
          <a:p>
            <a:pPr marL="742950" lvl="1" indent="-285750" algn="l">
              <a:lnSpc>
                <a:spcPct val="150000"/>
              </a:lnSpc>
              <a:buFont typeface="Wingdings" panose="05000000000000000000" pitchFamily="2" charset="2"/>
              <a:buChar char="§"/>
            </a:pPr>
            <a:r>
              <a:rPr lang="vi-VN">
                <a:latin typeface="Nunito" pitchFamily="2" charset="-93"/>
              </a:rPr>
              <a:t>2.4. Nếu Z’s uncle màu đen (các node có quan hệ xếp thành đường thẳng)</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6631850" y="568531"/>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Thuật toán</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8" name="TextBox 7">
            <a:extLst>
              <a:ext uri="{FF2B5EF4-FFF2-40B4-BE49-F238E27FC236}">
                <a16:creationId xmlns:a16="http://schemas.microsoft.com/office/drawing/2014/main" id="{7686EDA3-6027-9759-FD45-64B3ADA2DAAF}"/>
              </a:ext>
            </a:extLst>
          </p:cNvPr>
          <p:cNvSpPr txBox="1"/>
          <p:nvPr/>
        </p:nvSpPr>
        <p:spPr>
          <a:xfrm>
            <a:off x="7832225" y="328895"/>
            <a:ext cx="669845" cy="246221"/>
          </a:xfrm>
          <a:prstGeom prst="rect">
            <a:avLst/>
          </a:prstGeom>
          <a:noFill/>
        </p:spPr>
        <p:txBody>
          <a:bodyPr wrap="square" rtlCol="0">
            <a:spAutoFit/>
          </a:bodyPr>
          <a:lstStyle/>
          <a:p>
            <a:r>
              <a:rPr lang="vi-VN" sz="1000" b="1">
                <a:latin typeface="Nunito" pitchFamily="2" charset="-93"/>
              </a:rPr>
              <a:t>Page 26</a:t>
            </a:r>
          </a:p>
        </p:txBody>
      </p:sp>
    </p:spTree>
    <p:extLst>
      <p:ext uri="{BB962C8B-B14F-4D97-AF65-F5344CB8AC3E}">
        <p14:creationId xmlns:p14="http://schemas.microsoft.com/office/powerpoint/2010/main" val="335332929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0" y="877330"/>
            <a:ext cx="8543778" cy="536473"/>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182563" algn="l" rtl="0">
              <a:lnSpc>
                <a:spcPct val="150000"/>
              </a:lnSpc>
              <a:spcBef>
                <a:spcPts val="0"/>
              </a:spcBef>
              <a:spcAft>
                <a:spcPts val="0"/>
              </a:spcAft>
            </a:pPr>
            <a:r>
              <a:rPr lang="vi-VN">
                <a:latin typeface="Nunito" pitchFamily="2" charset="-93"/>
              </a:rPr>
              <a:t>Thực hiện tô màu lại cho node Z là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3463635" y="645749"/>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2.1. Z là root</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4296473" y="2294328"/>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11</a:t>
            </a:r>
          </a:p>
        </p:txBody>
      </p:sp>
      <p:sp>
        <p:nvSpPr>
          <p:cNvPr id="18" name="Rectangle 17">
            <a:extLst>
              <a:ext uri="{FF2B5EF4-FFF2-40B4-BE49-F238E27FC236}">
                <a16:creationId xmlns:a16="http://schemas.microsoft.com/office/drawing/2014/main" id="{5E119D6C-9065-B249-5CE9-BB7EB95CE030}"/>
              </a:ext>
            </a:extLst>
          </p:cNvPr>
          <p:cNvSpPr/>
          <p:nvPr/>
        </p:nvSpPr>
        <p:spPr>
          <a:xfrm>
            <a:off x="3367532" y="314698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9" name="Rectangle 18">
            <a:extLst>
              <a:ext uri="{FF2B5EF4-FFF2-40B4-BE49-F238E27FC236}">
                <a16:creationId xmlns:a16="http://schemas.microsoft.com/office/drawing/2014/main" id="{7EB649C2-3459-E82D-DF33-D4BFCBC43D50}"/>
              </a:ext>
            </a:extLst>
          </p:cNvPr>
          <p:cNvSpPr/>
          <p:nvPr/>
        </p:nvSpPr>
        <p:spPr>
          <a:xfrm>
            <a:off x="4885778" y="314698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6" idx="3"/>
            <a:endCxn id="18" idx="0"/>
          </p:cNvCxnSpPr>
          <p:nvPr/>
        </p:nvCxnSpPr>
        <p:spPr>
          <a:xfrm flipH="1">
            <a:off x="3755460" y="2783158"/>
            <a:ext cx="625214" cy="363823"/>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19" idx="0"/>
          </p:cNvCxnSpPr>
          <p:nvPr/>
        </p:nvCxnSpPr>
        <p:spPr>
          <a:xfrm>
            <a:off x="4787235" y="2783158"/>
            <a:ext cx="486471" cy="363823"/>
          </a:xfrm>
          <a:prstGeom prst="line">
            <a:avLst/>
          </a:prstGeom>
        </p:spPr>
        <p:style>
          <a:lnRef idx="2">
            <a:schemeClr val="dk1"/>
          </a:lnRef>
          <a:fillRef idx="0">
            <a:schemeClr val="dk1"/>
          </a:fillRef>
          <a:effectRef idx="1">
            <a:schemeClr val="dk1"/>
          </a:effectRef>
          <a:fontRef idx="minor">
            <a:schemeClr val="tx1"/>
          </a:fontRef>
        </p:style>
      </p:cxnSp>
      <p:sp>
        <p:nvSpPr>
          <p:cNvPr id="30" name="TextBox 29">
            <a:extLst>
              <a:ext uri="{FF2B5EF4-FFF2-40B4-BE49-F238E27FC236}">
                <a16:creationId xmlns:a16="http://schemas.microsoft.com/office/drawing/2014/main" id="{EEB5586B-8A9E-8FFE-75BC-A53358D7BC92}"/>
              </a:ext>
            </a:extLst>
          </p:cNvPr>
          <p:cNvSpPr txBox="1"/>
          <p:nvPr/>
        </p:nvSpPr>
        <p:spPr>
          <a:xfrm>
            <a:off x="7832225" y="328895"/>
            <a:ext cx="669845" cy="246221"/>
          </a:xfrm>
          <a:prstGeom prst="rect">
            <a:avLst/>
          </a:prstGeom>
          <a:noFill/>
        </p:spPr>
        <p:txBody>
          <a:bodyPr wrap="square" rtlCol="0">
            <a:spAutoFit/>
          </a:bodyPr>
          <a:lstStyle/>
          <a:p>
            <a:r>
              <a:rPr lang="vi-VN" sz="1000" b="1">
                <a:latin typeface="Nunito" pitchFamily="2" charset="-93"/>
              </a:rPr>
              <a:t>Page 27</a:t>
            </a:r>
          </a:p>
        </p:txBody>
      </p:sp>
    </p:spTree>
    <p:extLst>
      <p:ext uri="{BB962C8B-B14F-4D97-AF65-F5344CB8AC3E}">
        <p14:creationId xmlns:p14="http://schemas.microsoft.com/office/powerpoint/2010/main" val="37667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par>
                                <p:cTn id="14" presetID="16" presetClass="entr" presetSubtype="21"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par>
                                <p:cTn id="17" presetID="16" presetClass="entr" presetSubtype="21"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arn(inVertical)">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6" name="Flowchart: Connector 5">
            <a:extLst>
              <a:ext uri="{FF2B5EF4-FFF2-40B4-BE49-F238E27FC236}">
                <a16:creationId xmlns:a16="http://schemas.microsoft.com/office/drawing/2014/main" id="{DFF69ADB-F12A-A23A-1F56-930E705B32D5}"/>
              </a:ext>
            </a:extLst>
          </p:cNvPr>
          <p:cNvSpPr/>
          <p:nvPr/>
        </p:nvSpPr>
        <p:spPr>
          <a:xfrm>
            <a:off x="4275200" y="2331266"/>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11</a:t>
            </a:r>
          </a:p>
        </p:txBody>
      </p:sp>
      <p:sp>
        <p:nvSpPr>
          <p:cNvPr id="868" name="Google Shape;868;p37"/>
          <p:cNvSpPr txBox="1">
            <a:spLocks noGrp="1"/>
          </p:cNvSpPr>
          <p:nvPr>
            <p:ph type="subTitle" idx="1"/>
          </p:nvPr>
        </p:nvSpPr>
        <p:spPr>
          <a:xfrm>
            <a:off x="304800" y="877330"/>
            <a:ext cx="8543778" cy="536473"/>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182563" algn="l" rtl="0">
              <a:lnSpc>
                <a:spcPct val="150000"/>
              </a:lnSpc>
              <a:spcBef>
                <a:spcPts val="0"/>
              </a:spcBef>
              <a:spcAft>
                <a:spcPts val="0"/>
              </a:spcAft>
            </a:pPr>
            <a:r>
              <a:rPr lang="vi-VN">
                <a:latin typeface="Nunito" pitchFamily="2" charset="-93"/>
              </a:rPr>
              <a:t>Thực hiện tô màu lại cho node Z là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3463635" y="645749"/>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2.1. Z là root</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3" name="Flowchart: Connector 2">
            <a:extLst>
              <a:ext uri="{FF2B5EF4-FFF2-40B4-BE49-F238E27FC236}">
                <a16:creationId xmlns:a16="http://schemas.microsoft.com/office/drawing/2014/main" id="{CBA65580-19A3-3692-7D91-8E3C9B540BA8}"/>
              </a:ext>
            </a:extLst>
          </p:cNvPr>
          <p:cNvSpPr/>
          <p:nvPr/>
        </p:nvSpPr>
        <p:spPr>
          <a:xfrm>
            <a:off x="4284517" y="2331266"/>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11</a:t>
            </a:r>
          </a:p>
        </p:txBody>
      </p:sp>
      <p:sp>
        <p:nvSpPr>
          <p:cNvPr id="18" name="Rectangle 17">
            <a:extLst>
              <a:ext uri="{FF2B5EF4-FFF2-40B4-BE49-F238E27FC236}">
                <a16:creationId xmlns:a16="http://schemas.microsoft.com/office/drawing/2014/main" id="{5E119D6C-9065-B249-5CE9-BB7EB95CE030}"/>
              </a:ext>
            </a:extLst>
          </p:cNvPr>
          <p:cNvSpPr/>
          <p:nvPr/>
        </p:nvSpPr>
        <p:spPr>
          <a:xfrm>
            <a:off x="3367532" y="314698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9" name="Rectangle 18">
            <a:extLst>
              <a:ext uri="{FF2B5EF4-FFF2-40B4-BE49-F238E27FC236}">
                <a16:creationId xmlns:a16="http://schemas.microsoft.com/office/drawing/2014/main" id="{7EB649C2-3459-E82D-DF33-D4BFCBC43D50}"/>
              </a:ext>
            </a:extLst>
          </p:cNvPr>
          <p:cNvSpPr/>
          <p:nvPr/>
        </p:nvSpPr>
        <p:spPr>
          <a:xfrm>
            <a:off x="4885778" y="314698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3" idx="3"/>
            <a:endCxn id="18" idx="0"/>
          </p:cNvCxnSpPr>
          <p:nvPr/>
        </p:nvCxnSpPr>
        <p:spPr>
          <a:xfrm flipH="1">
            <a:off x="3755460" y="2820096"/>
            <a:ext cx="613258" cy="326885"/>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3" idx="5"/>
            <a:endCxn id="19" idx="0"/>
          </p:cNvCxnSpPr>
          <p:nvPr/>
        </p:nvCxnSpPr>
        <p:spPr>
          <a:xfrm>
            <a:off x="4775279" y="2820096"/>
            <a:ext cx="498427" cy="326885"/>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143F84D4-BF9D-D6B4-4DD5-F0AB236BC82F}"/>
              </a:ext>
            </a:extLst>
          </p:cNvPr>
          <p:cNvSpPr txBox="1"/>
          <p:nvPr/>
        </p:nvSpPr>
        <p:spPr>
          <a:xfrm>
            <a:off x="7832225" y="328895"/>
            <a:ext cx="669845" cy="246221"/>
          </a:xfrm>
          <a:prstGeom prst="rect">
            <a:avLst/>
          </a:prstGeom>
          <a:noFill/>
        </p:spPr>
        <p:txBody>
          <a:bodyPr wrap="square" rtlCol="0">
            <a:spAutoFit/>
          </a:bodyPr>
          <a:lstStyle/>
          <a:p>
            <a:r>
              <a:rPr lang="vi-VN" sz="1000" b="1">
                <a:latin typeface="Nunito" pitchFamily="2" charset="-93"/>
              </a:rPr>
              <a:t>Page 28</a:t>
            </a:r>
          </a:p>
        </p:txBody>
      </p:sp>
    </p:spTree>
    <p:extLst>
      <p:ext uri="{BB962C8B-B14F-4D97-AF65-F5344CB8AC3E}">
        <p14:creationId xmlns:p14="http://schemas.microsoft.com/office/powerpoint/2010/main" val="316347771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6" name="Flowchart: Connector 5">
            <a:extLst>
              <a:ext uri="{FF2B5EF4-FFF2-40B4-BE49-F238E27FC236}">
                <a16:creationId xmlns:a16="http://schemas.microsoft.com/office/drawing/2014/main" id="{DFF69ADB-F12A-A23A-1F56-930E705B32D5}"/>
              </a:ext>
            </a:extLst>
          </p:cNvPr>
          <p:cNvSpPr/>
          <p:nvPr/>
        </p:nvSpPr>
        <p:spPr>
          <a:xfrm>
            <a:off x="3526940" y="2795697"/>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9</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3463635" y="645749"/>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2.2. Z’uncle màu đỏ</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3" name="Flowchart: Connector 2">
            <a:extLst>
              <a:ext uri="{FF2B5EF4-FFF2-40B4-BE49-F238E27FC236}">
                <a16:creationId xmlns:a16="http://schemas.microsoft.com/office/drawing/2014/main" id="{CBA65580-19A3-3692-7D91-8E3C9B540BA8}"/>
              </a:ext>
            </a:extLst>
          </p:cNvPr>
          <p:cNvSpPr/>
          <p:nvPr/>
        </p:nvSpPr>
        <p:spPr>
          <a:xfrm>
            <a:off x="4347822" y="2162576"/>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17</a:t>
            </a:r>
          </a:p>
        </p:txBody>
      </p:sp>
      <p:sp>
        <p:nvSpPr>
          <p:cNvPr id="7" name="Flowchart: Connector 6">
            <a:extLst>
              <a:ext uri="{FF2B5EF4-FFF2-40B4-BE49-F238E27FC236}">
                <a16:creationId xmlns:a16="http://schemas.microsoft.com/office/drawing/2014/main" id="{079FA353-8B7A-A43B-E011-9947E487B113}"/>
              </a:ext>
            </a:extLst>
          </p:cNvPr>
          <p:cNvSpPr/>
          <p:nvPr/>
        </p:nvSpPr>
        <p:spPr>
          <a:xfrm>
            <a:off x="5168705" y="2771958"/>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32</a:t>
            </a:r>
          </a:p>
        </p:txBody>
      </p:sp>
      <p:sp>
        <p:nvSpPr>
          <p:cNvPr id="8" name="Flowchart: Connector 7">
            <a:extLst>
              <a:ext uri="{FF2B5EF4-FFF2-40B4-BE49-F238E27FC236}">
                <a16:creationId xmlns:a16="http://schemas.microsoft.com/office/drawing/2014/main" id="{9F916812-63D6-A517-AAA7-DCB63F102EEE}"/>
              </a:ext>
            </a:extLst>
          </p:cNvPr>
          <p:cNvSpPr/>
          <p:nvPr/>
        </p:nvSpPr>
        <p:spPr>
          <a:xfrm>
            <a:off x="1485048" y="2855828"/>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12</a:t>
            </a:r>
          </a:p>
        </p:txBody>
      </p:sp>
      <p:cxnSp>
        <p:nvCxnSpPr>
          <p:cNvPr id="9" name="Straight Connector 8">
            <a:extLst>
              <a:ext uri="{FF2B5EF4-FFF2-40B4-BE49-F238E27FC236}">
                <a16:creationId xmlns:a16="http://schemas.microsoft.com/office/drawing/2014/main" id="{DDE45CAE-A891-6341-EB2D-70D22B4B0123}"/>
              </a:ext>
            </a:extLst>
          </p:cNvPr>
          <p:cNvCxnSpPr>
            <a:cxnSpLocks/>
            <a:stCxn id="3" idx="3"/>
            <a:endCxn id="6" idx="7"/>
          </p:cNvCxnSpPr>
          <p:nvPr/>
        </p:nvCxnSpPr>
        <p:spPr>
          <a:xfrm flipH="1">
            <a:off x="4017702" y="2651406"/>
            <a:ext cx="414321" cy="228161"/>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3E4CB36B-FA82-B647-285A-EA8D0512E5C4}"/>
              </a:ext>
            </a:extLst>
          </p:cNvPr>
          <p:cNvCxnSpPr>
            <a:cxnSpLocks/>
            <a:stCxn id="3" idx="5"/>
            <a:endCxn id="7" idx="1"/>
          </p:cNvCxnSpPr>
          <p:nvPr/>
        </p:nvCxnSpPr>
        <p:spPr>
          <a:xfrm>
            <a:off x="4838584" y="2651406"/>
            <a:ext cx="414322" cy="204422"/>
          </a:xfrm>
          <a:prstGeom prst="line">
            <a:avLst/>
          </a:prstGeom>
        </p:spPr>
        <p:style>
          <a:lnRef idx="2">
            <a:schemeClr val="dk1"/>
          </a:lnRef>
          <a:fillRef idx="0">
            <a:schemeClr val="dk1"/>
          </a:fillRef>
          <a:effectRef idx="1">
            <a:schemeClr val="dk1"/>
          </a:effectRef>
          <a:fontRef idx="minor">
            <a:schemeClr val="tx1"/>
          </a:fontRef>
        </p:style>
      </p:cxnSp>
      <p:sp>
        <p:nvSpPr>
          <p:cNvPr id="867" name="TextBox 866">
            <a:extLst>
              <a:ext uri="{FF2B5EF4-FFF2-40B4-BE49-F238E27FC236}">
                <a16:creationId xmlns:a16="http://schemas.microsoft.com/office/drawing/2014/main" id="{1056AD82-5291-6094-5E95-3DE24A7E8878}"/>
              </a:ext>
            </a:extLst>
          </p:cNvPr>
          <p:cNvSpPr txBox="1"/>
          <p:nvPr/>
        </p:nvSpPr>
        <p:spPr>
          <a:xfrm>
            <a:off x="633046" y="1605899"/>
            <a:ext cx="1076179" cy="307777"/>
          </a:xfrm>
          <a:prstGeom prst="rect">
            <a:avLst/>
          </a:prstGeom>
          <a:noFill/>
        </p:spPr>
        <p:txBody>
          <a:bodyPr wrap="square" rtlCol="0">
            <a:spAutoFit/>
          </a:bodyPr>
          <a:lstStyle/>
          <a:p>
            <a:r>
              <a:rPr lang="vi-VN">
                <a:latin typeface="Nunito" pitchFamily="2" charset="-93"/>
              </a:rPr>
              <a:t>Insert 12</a:t>
            </a:r>
          </a:p>
        </p:txBody>
      </p:sp>
      <p:cxnSp>
        <p:nvCxnSpPr>
          <p:cNvPr id="10" name="Straight Connector 9">
            <a:extLst>
              <a:ext uri="{FF2B5EF4-FFF2-40B4-BE49-F238E27FC236}">
                <a16:creationId xmlns:a16="http://schemas.microsoft.com/office/drawing/2014/main" id="{66E035A3-E814-49D7-2A70-4AE1D56EF8FC}"/>
              </a:ext>
            </a:extLst>
          </p:cNvPr>
          <p:cNvCxnSpPr>
            <a:cxnSpLocks/>
            <a:stCxn id="3" idx="0"/>
          </p:cNvCxnSpPr>
          <p:nvPr/>
        </p:nvCxnSpPr>
        <p:spPr>
          <a:xfrm flipH="1" flipV="1">
            <a:off x="4635303" y="1828800"/>
            <a:ext cx="1" cy="333776"/>
          </a:xfrm>
          <a:prstGeom prst="line">
            <a:avLst/>
          </a:prstGeom>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8108C37A-5292-72E9-8E8B-57AC6ED9B446}"/>
              </a:ext>
            </a:extLst>
          </p:cNvPr>
          <p:cNvSpPr txBox="1"/>
          <p:nvPr/>
        </p:nvSpPr>
        <p:spPr>
          <a:xfrm>
            <a:off x="4224862" y="1518819"/>
            <a:ext cx="839507" cy="307777"/>
          </a:xfrm>
          <a:prstGeom prst="rect">
            <a:avLst/>
          </a:prstGeom>
          <a:noFill/>
        </p:spPr>
        <p:txBody>
          <a:bodyPr wrap="square" rtlCol="0">
            <a:spAutoFit/>
          </a:bodyPr>
          <a:lstStyle/>
          <a:p>
            <a:pPr algn="ctr"/>
            <a:r>
              <a:rPr lang="vi-VN"/>
              <a:t>.......</a:t>
            </a:r>
          </a:p>
        </p:txBody>
      </p:sp>
      <p:cxnSp>
        <p:nvCxnSpPr>
          <p:cNvPr id="19" name="Straight Connector 18">
            <a:extLst>
              <a:ext uri="{FF2B5EF4-FFF2-40B4-BE49-F238E27FC236}">
                <a16:creationId xmlns:a16="http://schemas.microsoft.com/office/drawing/2014/main" id="{8F2C0678-E435-88D1-8B50-2546A7B7D53A}"/>
              </a:ext>
            </a:extLst>
          </p:cNvPr>
          <p:cNvCxnSpPr>
            <a:cxnSpLocks/>
            <a:stCxn id="6" idx="3"/>
          </p:cNvCxnSpPr>
          <p:nvPr/>
        </p:nvCxnSpPr>
        <p:spPr>
          <a:xfrm flipH="1">
            <a:off x="3322320" y="3284527"/>
            <a:ext cx="288821" cy="403553"/>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E541B16-103B-D29A-B746-E27380DC3910}"/>
              </a:ext>
            </a:extLst>
          </p:cNvPr>
          <p:cNvCxnSpPr>
            <a:cxnSpLocks/>
            <a:stCxn id="7" idx="3"/>
          </p:cNvCxnSpPr>
          <p:nvPr/>
        </p:nvCxnSpPr>
        <p:spPr>
          <a:xfrm flipH="1">
            <a:off x="5064369" y="3260788"/>
            <a:ext cx="188537" cy="427292"/>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9D00E9D6-30AB-B804-5F9A-FA4825B6F2AC}"/>
              </a:ext>
            </a:extLst>
          </p:cNvPr>
          <p:cNvCxnSpPr>
            <a:cxnSpLocks/>
            <a:stCxn id="7" idx="5"/>
          </p:cNvCxnSpPr>
          <p:nvPr/>
        </p:nvCxnSpPr>
        <p:spPr>
          <a:xfrm>
            <a:off x="5659467" y="3260788"/>
            <a:ext cx="188537" cy="351092"/>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4D05BF83-6B6B-B8F5-E393-19705380E4BE}"/>
              </a:ext>
            </a:extLst>
          </p:cNvPr>
          <p:cNvCxnSpPr>
            <a:cxnSpLocks/>
            <a:stCxn id="6" idx="5"/>
          </p:cNvCxnSpPr>
          <p:nvPr/>
        </p:nvCxnSpPr>
        <p:spPr>
          <a:xfrm>
            <a:off x="4017702" y="3284527"/>
            <a:ext cx="330120" cy="403553"/>
          </a:xfrm>
          <a:prstGeom prst="line">
            <a:avLst/>
          </a:prstGeom>
        </p:spPr>
        <p:style>
          <a:lnRef idx="2">
            <a:schemeClr val="dk1"/>
          </a:lnRef>
          <a:fillRef idx="0">
            <a:schemeClr val="dk1"/>
          </a:fillRef>
          <a:effectRef idx="1">
            <a:schemeClr val="dk1"/>
          </a:effectRef>
          <a:fontRef idx="minor">
            <a:schemeClr val="tx1"/>
          </a:fontRef>
        </p:style>
      </p:cxnSp>
      <p:cxnSp>
        <p:nvCxnSpPr>
          <p:cNvPr id="865" name="Straight Connector 864">
            <a:extLst>
              <a:ext uri="{FF2B5EF4-FFF2-40B4-BE49-F238E27FC236}">
                <a16:creationId xmlns:a16="http://schemas.microsoft.com/office/drawing/2014/main" id="{4B4E1BB9-8343-E22F-41C5-FD1FBEE2479E}"/>
              </a:ext>
            </a:extLst>
          </p:cNvPr>
          <p:cNvCxnSpPr>
            <a:cxnSpLocks/>
            <a:stCxn id="8" idx="3"/>
          </p:cNvCxnSpPr>
          <p:nvPr/>
        </p:nvCxnSpPr>
        <p:spPr>
          <a:xfrm flipH="1">
            <a:off x="1321339" y="3344658"/>
            <a:ext cx="247910" cy="511062"/>
          </a:xfrm>
          <a:prstGeom prst="line">
            <a:avLst/>
          </a:prstGeom>
        </p:spPr>
        <p:style>
          <a:lnRef idx="2">
            <a:schemeClr val="dk1"/>
          </a:lnRef>
          <a:fillRef idx="0">
            <a:schemeClr val="dk1"/>
          </a:fillRef>
          <a:effectRef idx="1">
            <a:schemeClr val="dk1"/>
          </a:effectRef>
          <a:fontRef idx="minor">
            <a:schemeClr val="tx1"/>
          </a:fontRef>
        </p:style>
      </p:cxnSp>
      <p:cxnSp>
        <p:nvCxnSpPr>
          <p:cNvPr id="866" name="Straight Connector 865">
            <a:extLst>
              <a:ext uri="{FF2B5EF4-FFF2-40B4-BE49-F238E27FC236}">
                <a16:creationId xmlns:a16="http://schemas.microsoft.com/office/drawing/2014/main" id="{12BC71CA-354C-3266-E5C8-0DB3381355E4}"/>
              </a:ext>
            </a:extLst>
          </p:cNvPr>
          <p:cNvCxnSpPr>
            <a:cxnSpLocks/>
            <a:stCxn id="8" idx="5"/>
          </p:cNvCxnSpPr>
          <p:nvPr/>
        </p:nvCxnSpPr>
        <p:spPr>
          <a:xfrm>
            <a:off x="1975810" y="3344658"/>
            <a:ext cx="279708" cy="511062"/>
          </a:xfrm>
          <a:prstGeom prst="line">
            <a:avLst/>
          </a:prstGeom>
        </p:spPr>
        <p:style>
          <a:lnRef idx="2">
            <a:schemeClr val="dk1"/>
          </a:lnRef>
          <a:fillRef idx="0">
            <a:schemeClr val="dk1"/>
          </a:fillRef>
          <a:effectRef idx="1">
            <a:schemeClr val="dk1"/>
          </a:effectRef>
          <a:fontRef idx="minor">
            <a:schemeClr val="tx1"/>
          </a:fontRef>
        </p:style>
      </p:cxnSp>
      <p:sp>
        <p:nvSpPr>
          <p:cNvPr id="874" name="TextBox 873">
            <a:extLst>
              <a:ext uri="{FF2B5EF4-FFF2-40B4-BE49-F238E27FC236}">
                <a16:creationId xmlns:a16="http://schemas.microsoft.com/office/drawing/2014/main" id="{B580A2A5-54A4-059A-A46D-7A8CA4948D3D}"/>
              </a:ext>
            </a:extLst>
          </p:cNvPr>
          <p:cNvSpPr txBox="1"/>
          <p:nvPr/>
        </p:nvSpPr>
        <p:spPr>
          <a:xfrm>
            <a:off x="7832225" y="328895"/>
            <a:ext cx="669845" cy="246221"/>
          </a:xfrm>
          <a:prstGeom prst="rect">
            <a:avLst/>
          </a:prstGeom>
          <a:noFill/>
        </p:spPr>
        <p:txBody>
          <a:bodyPr wrap="square" rtlCol="0">
            <a:spAutoFit/>
          </a:bodyPr>
          <a:lstStyle/>
          <a:p>
            <a:r>
              <a:rPr lang="vi-VN" sz="1000" b="1">
                <a:latin typeface="Nunito" pitchFamily="2" charset="-93"/>
              </a:rPr>
              <a:t>Page 29</a:t>
            </a:r>
          </a:p>
        </p:txBody>
      </p:sp>
    </p:spTree>
    <p:extLst>
      <p:ext uri="{BB962C8B-B14F-4D97-AF65-F5344CB8AC3E}">
        <p14:creationId xmlns:p14="http://schemas.microsoft.com/office/powerpoint/2010/main" val="3669903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65"/>
                                        </p:tgtEl>
                                        <p:attrNameLst>
                                          <p:attrName>style.visibility</p:attrName>
                                        </p:attrNameLst>
                                      </p:cBhvr>
                                      <p:to>
                                        <p:strVal val="visible"/>
                                      </p:to>
                                    </p:set>
                                    <p:anim calcmode="lin" valueType="num">
                                      <p:cBhvr additive="base">
                                        <p:cTn id="11" dur="500" fill="hold"/>
                                        <p:tgtEl>
                                          <p:spTgt spid="865"/>
                                        </p:tgtEl>
                                        <p:attrNameLst>
                                          <p:attrName>ppt_x</p:attrName>
                                        </p:attrNameLst>
                                      </p:cBhvr>
                                      <p:tavLst>
                                        <p:tav tm="0">
                                          <p:val>
                                            <p:strVal val="#ppt_x"/>
                                          </p:val>
                                        </p:tav>
                                        <p:tav tm="100000">
                                          <p:val>
                                            <p:strVal val="#ppt_x"/>
                                          </p:val>
                                        </p:tav>
                                      </p:tavLst>
                                    </p:anim>
                                    <p:anim calcmode="lin" valueType="num">
                                      <p:cBhvr additive="base">
                                        <p:cTn id="12" dur="500" fill="hold"/>
                                        <p:tgtEl>
                                          <p:spTgt spid="86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66"/>
                                        </p:tgtEl>
                                        <p:attrNameLst>
                                          <p:attrName>style.visibility</p:attrName>
                                        </p:attrNameLst>
                                      </p:cBhvr>
                                      <p:to>
                                        <p:strVal val="visible"/>
                                      </p:to>
                                    </p:set>
                                    <p:anim calcmode="lin" valueType="num">
                                      <p:cBhvr additive="base">
                                        <p:cTn id="15" dur="500" fill="hold"/>
                                        <p:tgtEl>
                                          <p:spTgt spid="866"/>
                                        </p:tgtEl>
                                        <p:attrNameLst>
                                          <p:attrName>ppt_x</p:attrName>
                                        </p:attrNameLst>
                                      </p:cBhvr>
                                      <p:tavLst>
                                        <p:tav tm="0">
                                          <p:val>
                                            <p:strVal val="#ppt_x"/>
                                          </p:val>
                                        </p:tav>
                                        <p:tav tm="100000">
                                          <p:val>
                                            <p:strVal val="#ppt_x"/>
                                          </p:val>
                                        </p:tav>
                                      </p:tavLst>
                                    </p:anim>
                                    <p:anim calcmode="lin" valueType="num">
                                      <p:cBhvr additive="base">
                                        <p:cTn id="16" dur="500" fill="hold"/>
                                        <p:tgtEl>
                                          <p:spTgt spid="8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2" name="Google Shape;751;p35">
            <a:extLst>
              <a:ext uri="{FF2B5EF4-FFF2-40B4-BE49-F238E27FC236}">
                <a16:creationId xmlns:a16="http://schemas.microsoft.com/office/drawing/2014/main" id="{588AFE38-8662-BA40-AD59-BC5A9A9227B4}"/>
              </a:ext>
            </a:extLst>
          </p:cNvPr>
          <p:cNvSpPr txBox="1">
            <a:spLocks/>
          </p:cNvSpPr>
          <p:nvPr/>
        </p:nvSpPr>
        <p:spPr>
          <a:xfrm>
            <a:off x="272843" y="4445918"/>
            <a:ext cx="8605680" cy="448500"/>
          </a:xfrm>
          <a:prstGeom prst="rect">
            <a:avLst/>
          </a:prstGeom>
          <a:solidFill>
            <a:schemeClr val="bg1">
              <a:lumMod val="90000"/>
            </a:schemeClr>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1341438"/>
            <a:r>
              <a:rPr lang="vi-VN"/>
              <a:t>Biến thể</a:t>
            </a:r>
          </a:p>
        </p:txBody>
      </p:sp>
      <p:sp>
        <p:nvSpPr>
          <p:cNvPr id="751" name="Google Shape;751;p35"/>
          <p:cNvSpPr txBox="1">
            <a:spLocks noGrp="1"/>
          </p:cNvSpPr>
          <p:nvPr>
            <p:ph type="subTitle" idx="15"/>
          </p:nvPr>
        </p:nvSpPr>
        <p:spPr>
          <a:xfrm>
            <a:off x="272843" y="3830628"/>
            <a:ext cx="8605680" cy="448500"/>
          </a:xfrm>
          <a:prstGeom prst="rect">
            <a:avLst/>
          </a:prstGeom>
          <a:solidFill>
            <a:schemeClr val="bg1">
              <a:lumMod val="90000"/>
            </a:schemeClr>
          </a:solidFill>
        </p:spPr>
        <p:txBody>
          <a:bodyPr spcFirstLastPara="1" wrap="square" lIns="91425" tIns="91425" rIns="91425" bIns="91425" anchor="b" anchorCtr="0">
            <a:noAutofit/>
          </a:bodyPr>
          <a:lstStyle/>
          <a:p>
            <a:pPr marL="0" lvl="0" indent="1341438" algn="l" rtl="0">
              <a:spcBef>
                <a:spcPts val="0"/>
              </a:spcBef>
              <a:spcAft>
                <a:spcPts val="0"/>
              </a:spcAft>
              <a:buNone/>
            </a:pPr>
            <a:r>
              <a:rPr lang="vi-VN"/>
              <a:t>Ứng dụng</a:t>
            </a:r>
            <a:endParaRPr/>
          </a:p>
        </p:txBody>
      </p:sp>
      <p:sp>
        <p:nvSpPr>
          <p:cNvPr id="750" name="Google Shape;750;p35"/>
          <p:cNvSpPr txBox="1">
            <a:spLocks noGrp="1"/>
          </p:cNvSpPr>
          <p:nvPr>
            <p:ph type="subTitle" idx="14"/>
          </p:nvPr>
        </p:nvSpPr>
        <p:spPr>
          <a:xfrm>
            <a:off x="272843" y="3207376"/>
            <a:ext cx="8605681" cy="448500"/>
          </a:xfrm>
          <a:prstGeom prst="rect">
            <a:avLst/>
          </a:prstGeom>
          <a:solidFill>
            <a:schemeClr val="bg1">
              <a:lumMod val="90000"/>
            </a:schemeClr>
          </a:solidFill>
        </p:spPr>
        <p:txBody>
          <a:bodyPr spcFirstLastPara="1" wrap="square" lIns="91425" tIns="91425" rIns="91425" bIns="91425" anchor="b" anchorCtr="0">
            <a:noAutofit/>
          </a:bodyPr>
          <a:lstStyle/>
          <a:p>
            <a:pPr marL="0" lvl="0" indent="1341438" algn="l" rtl="0">
              <a:spcBef>
                <a:spcPts val="0"/>
              </a:spcBef>
              <a:spcAft>
                <a:spcPts val="0"/>
              </a:spcAft>
              <a:buNone/>
            </a:pPr>
            <a:r>
              <a:rPr lang="vi-VN"/>
              <a:t>Ưu điểm – Nhược điểm</a:t>
            </a:r>
            <a:endParaRPr/>
          </a:p>
        </p:txBody>
      </p:sp>
      <p:sp>
        <p:nvSpPr>
          <p:cNvPr id="19" name="Google Shape;749;p35">
            <a:extLst>
              <a:ext uri="{FF2B5EF4-FFF2-40B4-BE49-F238E27FC236}">
                <a16:creationId xmlns:a16="http://schemas.microsoft.com/office/drawing/2014/main" id="{64294082-49FF-15E9-6FD1-F498B2CF6DD7}"/>
              </a:ext>
            </a:extLst>
          </p:cNvPr>
          <p:cNvSpPr txBox="1">
            <a:spLocks/>
          </p:cNvSpPr>
          <p:nvPr/>
        </p:nvSpPr>
        <p:spPr>
          <a:xfrm>
            <a:off x="272844" y="2543142"/>
            <a:ext cx="8605681" cy="448500"/>
          </a:xfrm>
          <a:prstGeom prst="rect">
            <a:avLst/>
          </a:prstGeom>
          <a:solidFill>
            <a:schemeClr val="bg1">
              <a:lumMod val="90000"/>
            </a:schemeClr>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1341438"/>
            <a:r>
              <a:rPr lang="vi-VN"/>
              <a:t>Thao tác</a:t>
            </a:r>
          </a:p>
        </p:txBody>
      </p:sp>
      <p:sp>
        <p:nvSpPr>
          <p:cNvPr id="749" name="Google Shape;749;p35"/>
          <p:cNvSpPr txBox="1">
            <a:spLocks noGrp="1"/>
          </p:cNvSpPr>
          <p:nvPr>
            <p:ph type="subTitle" idx="13"/>
          </p:nvPr>
        </p:nvSpPr>
        <p:spPr>
          <a:xfrm>
            <a:off x="272845" y="1867753"/>
            <a:ext cx="8605683" cy="448500"/>
          </a:xfrm>
          <a:prstGeom prst="rect">
            <a:avLst/>
          </a:prstGeom>
          <a:solidFill>
            <a:schemeClr val="bg1">
              <a:lumMod val="90000"/>
            </a:schemeClr>
          </a:solidFill>
        </p:spPr>
        <p:txBody>
          <a:bodyPr spcFirstLastPara="1" wrap="square" lIns="91425" tIns="91425" rIns="91425" bIns="91425" anchor="b" anchorCtr="0">
            <a:noAutofit/>
          </a:bodyPr>
          <a:lstStyle/>
          <a:p>
            <a:pPr marL="0" lvl="0" indent="1341438" algn="l" rtl="0">
              <a:spcBef>
                <a:spcPts val="0"/>
              </a:spcBef>
              <a:spcAft>
                <a:spcPts val="0"/>
              </a:spcAft>
              <a:buNone/>
            </a:pPr>
            <a:r>
              <a:rPr lang="vi-VN"/>
              <a:t>Định nghĩa – Quy tắc</a:t>
            </a:r>
            <a:endParaRPr/>
          </a:p>
        </p:txBody>
      </p:sp>
      <p:sp>
        <p:nvSpPr>
          <p:cNvPr id="748" name="Google Shape;748;p35"/>
          <p:cNvSpPr txBox="1">
            <a:spLocks noGrp="1"/>
          </p:cNvSpPr>
          <p:nvPr>
            <p:ph type="subTitle" idx="9"/>
          </p:nvPr>
        </p:nvSpPr>
        <p:spPr>
          <a:xfrm>
            <a:off x="272845" y="1165710"/>
            <a:ext cx="8605682" cy="478476"/>
          </a:xfrm>
          <a:prstGeom prst="rect">
            <a:avLst/>
          </a:prstGeom>
          <a:solidFill>
            <a:schemeClr val="bg1">
              <a:lumMod val="90000"/>
            </a:schemeClr>
          </a:solidFill>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b" anchorCtr="0">
            <a:noAutofit/>
          </a:bodyPr>
          <a:lstStyle/>
          <a:p>
            <a:pPr marL="0" lvl="0" indent="1343025" algn="l" rtl="0">
              <a:spcBef>
                <a:spcPts val="0"/>
              </a:spcBef>
              <a:spcAft>
                <a:spcPts val="0"/>
              </a:spcAft>
              <a:buNone/>
            </a:pPr>
            <a:r>
              <a:rPr lang="vi-VN"/>
              <a:t>Giới thiệu</a:t>
            </a:r>
            <a:endParaRPr/>
          </a:p>
        </p:txBody>
      </p:sp>
      <p:sp>
        <p:nvSpPr>
          <p:cNvPr id="16" name="Rectangle 15">
            <a:extLst>
              <a:ext uri="{FF2B5EF4-FFF2-40B4-BE49-F238E27FC236}">
                <a16:creationId xmlns:a16="http://schemas.microsoft.com/office/drawing/2014/main" id="{FAC9AA29-C72B-061D-5EDF-89A3BBDA2DBB}"/>
              </a:ext>
            </a:extLst>
          </p:cNvPr>
          <p:cNvSpPr>
            <a:spLocks/>
          </p:cNvSpPr>
          <p:nvPr/>
        </p:nvSpPr>
        <p:spPr>
          <a:xfrm>
            <a:off x="502920" y="0"/>
            <a:ext cx="940428" cy="5143501"/>
          </a:xfrm>
          <a:prstGeom prst="rect">
            <a:avLst/>
          </a:prstGeom>
          <a:solidFill>
            <a:schemeClr val="accent1">
              <a:lumMod val="20000"/>
              <a:lumOff val="80000"/>
            </a:schemeClr>
          </a:solidFill>
          <a:ln>
            <a:solidFill>
              <a:schemeClr val="accent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vi-VN"/>
          </a:p>
        </p:txBody>
      </p:sp>
      <p:sp>
        <p:nvSpPr>
          <p:cNvPr id="739" name="Google Shape;739;p35"/>
          <p:cNvSpPr txBox="1">
            <a:spLocks noGrp="1"/>
          </p:cNvSpPr>
          <p:nvPr>
            <p:ph type="title"/>
          </p:nvPr>
        </p:nvSpPr>
        <p:spPr>
          <a:xfrm>
            <a:off x="272843" y="520715"/>
            <a:ext cx="860568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NỘI DUNG</a:t>
            </a:r>
            <a:endParaRPr/>
          </a:p>
        </p:txBody>
      </p:sp>
      <p:sp>
        <p:nvSpPr>
          <p:cNvPr id="744" name="Google Shape;744;p35"/>
          <p:cNvSpPr txBox="1">
            <a:spLocks noGrp="1"/>
          </p:cNvSpPr>
          <p:nvPr>
            <p:ph type="title" idx="5"/>
          </p:nvPr>
        </p:nvSpPr>
        <p:spPr>
          <a:xfrm>
            <a:off x="519228" y="1161515"/>
            <a:ext cx="924120" cy="505976"/>
          </a:xfrm>
          <a:prstGeom prst="rect">
            <a:avLst/>
          </a:prstGeom>
          <a:solidFill>
            <a:schemeClr val="bg2"/>
          </a:solidFill>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45" name="Google Shape;745;p35"/>
          <p:cNvSpPr txBox="1">
            <a:spLocks noGrp="1"/>
          </p:cNvSpPr>
          <p:nvPr>
            <p:ph type="title" idx="7"/>
          </p:nvPr>
        </p:nvSpPr>
        <p:spPr>
          <a:xfrm>
            <a:off x="503988" y="1862699"/>
            <a:ext cx="954600" cy="470700"/>
          </a:xfrm>
          <a:prstGeom prst="rect">
            <a:avLst/>
          </a:prstGeom>
          <a:solidFill>
            <a:schemeClr val="bg2"/>
          </a:solidFill>
          <a:ln w="19050">
            <a:solidFill>
              <a:schemeClr val="bg1">
                <a:lumMod val="1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46" name="Google Shape;746;p35"/>
          <p:cNvSpPr txBox="1">
            <a:spLocks noGrp="1"/>
          </p:cNvSpPr>
          <p:nvPr>
            <p:ph type="title" idx="8"/>
          </p:nvPr>
        </p:nvSpPr>
        <p:spPr>
          <a:xfrm>
            <a:off x="488748" y="3193139"/>
            <a:ext cx="954600" cy="470700"/>
          </a:xfrm>
          <a:prstGeom prst="rect">
            <a:avLst/>
          </a:prstGeom>
          <a:solidFill>
            <a:schemeClr val="bg2"/>
          </a:solidFill>
          <a:ln w="19050">
            <a:solidFill>
              <a:schemeClr val="bg1">
                <a:lumMod val="1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747" name="Google Shape;747;p35"/>
          <p:cNvSpPr txBox="1">
            <a:spLocks noGrp="1"/>
          </p:cNvSpPr>
          <p:nvPr>
            <p:ph type="title" idx="6"/>
          </p:nvPr>
        </p:nvSpPr>
        <p:spPr>
          <a:xfrm>
            <a:off x="495834" y="2520942"/>
            <a:ext cx="954600" cy="470700"/>
          </a:xfrm>
          <a:prstGeom prst="rect">
            <a:avLst/>
          </a:prstGeom>
          <a:solidFill>
            <a:schemeClr val="bg2"/>
          </a:solidFill>
          <a:ln w="19050">
            <a:solidFill>
              <a:schemeClr val="bg1">
                <a:lumMod val="1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4" name="Google Shape;746;p35">
            <a:extLst>
              <a:ext uri="{FF2B5EF4-FFF2-40B4-BE49-F238E27FC236}">
                <a16:creationId xmlns:a16="http://schemas.microsoft.com/office/drawing/2014/main" id="{3B353127-54CF-E0D8-B2EF-E99EC76832D1}"/>
              </a:ext>
            </a:extLst>
          </p:cNvPr>
          <p:cNvSpPr txBox="1">
            <a:spLocks/>
          </p:cNvSpPr>
          <p:nvPr/>
        </p:nvSpPr>
        <p:spPr>
          <a:xfrm>
            <a:off x="479545" y="3808428"/>
            <a:ext cx="954600" cy="470700"/>
          </a:xfrm>
          <a:prstGeom prst="rect">
            <a:avLst/>
          </a:prstGeom>
          <a:solidFill>
            <a:schemeClr val="bg2"/>
          </a:solidFill>
          <a:ln w="19050">
            <a:solidFill>
              <a:schemeClr val="bg1">
                <a:lumMod val="1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en"/>
              <a:t>0</a:t>
            </a:r>
            <a:r>
              <a:rPr lang="vi-VN"/>
              <a:t>5</a:t>
            </a:r>
            <a:endParaRPr lang="en"/>
          </a:p>
        </p:txBody>
      </p:sp>
      <p:sp>
        <p:nvSpPr>
          <p:cNvPr id="3" name="Google Shape;746;p35">
            <a:extLst>
              <a:ext uri="{FF2B5EF4-FFF2-40B4-BE49-F238E27FC236}">
                <a16:creationId xmlns:a16="http://schemas.microsoft.com/office/drawing/2014/main" id="{8D9CEFC0-0B51-6D82-8743-43C9093D1E73}"/>
              </a:ext>
            </a:extLst>
          </p:cNvPr>
          <p:cNvSpPr txBox="1">
            <a:spLocks/>
          </p:cNvSpPr>
          <p:nvPr/>
        </p:nvSpPr>
        <p:spPr>
          <a:xfrm>
            <a:off x="503988" y="4423718"/>
            <a:ext cx="954600" cy="470700"/>
          </a:xfrm>
          <a:prstGeom prst="rect">
            <a:avLst/>
          </a:prstGeom>
          <a:solidFill>
            <a:schemeClr val="bg2"/>
          </a:solidFill>
          <a:ln w="19050">
            <a:solidFill>
              <a:schemeClr val="bg1">
                <a:lumMod val="1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en"/>
              <a:t>0</a:t>
            </a:r>
            <a:r>
              <a:rPr lang="vi-VN"/>
              <a:t>6</a:t>
            </a:r>
            <a:endParaRPr lang="en"/>
          </a:p>
        </p:txBody>
      </p:sp>
      <p:sp>
        <p:nvSpPr>
          <p:cNvPr id="4" name="TextBox 3">
            <a:extLst>
              <a:ext uri="{FF2B5EF4-FFF2-40B4-BE49-F238E27FC236}">
                <a16:creationId xmlns:a16="http://schemas.microsoft.com/office/drawing/2014/main" id="{131961F0-3529-8AB6-7F9C-276FAA812322}"/>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3</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4"/>
                                        </p:tgtEl>
                                        <p:attrNameLst>
                                          <p:attrName>style.visibility</p:attrName>
                                        </p:attrNameLst>
                                      </p:cBhvr>
                                      <p:to>
                                        <p:strVal val="visible"/>
                                      </p:to>
                                    </p:set>
                                    <p:anim calcmode="lin" valueType="num">
                                      <p:cBhvr additive="base">
                                        <p:cTn id="13" dur="500" fill="hold"/>
                                        <p:tgtEl>
                                          <p:spTgt spid="744"/>
                                        </p:tgtEl>
                                        <p:attrNameLst>
                                          <p:attrName>ppt_x</p:attrName>
                                        </p:attrNameLst>
                                      </p:cBhvr>
                                      <p:tavLst>
                                        <p:tav tm="0">
                                          <p:val>
                                            <p:strVal val="0-#ppt_w/2"/>
                                          </p:val>
                                        </p:tav>
                                        <p:tav tm="100000">
                                          <p:val>
                                            <p:strVal val="#ppt_x"/>
                                          </p:val>
                                        </p:tav>
                                      </p:tavLst>
                                    </p:anim>
                                    <p:anim calcmode="lin" valueType="num">
                                      <p:cBhvr additive="base">
                                        <p:cTn id="14" dur="500" fill="hold"/>
                                        <p:tgtEl>
                                          <p:spTgt spid="744"/>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48">
                                            <p:bg/>
                                          </p:spTgt>
                                        </p:tgtEl>
                                        <p:attrNameLst>
                                          <p:attrName>style.visibility</p:attrName>
                                        </p:attrNameLst>
                                      </p:cBhvr>
                                      <p:to>
                                        <p:strVal val="visible"/>
                                      </p:to>
                                    </p:set>
                                    <p:anim calcmode="lin" valueType="num">
                                      <p:cBhvr additive="base">
                                        <p:cTn id="17" dur="500" fill="hold"/>
                                        <p:tgtEl>
                                          <p:spTgt spid="748">
                                            <p:bg/>
                                          </p:spTgt>
                                        </p:tgtEl>
                                        <p:attrNameLst>
                                          <p:attrName>ppt_x</p:attrName>
                                        </p:attrNameLst>
                                      </p:cBhvr>
                                      <p:tavLst>
                                        <p:tav tm="0">
                                          <p:val>
                                            <p:strVal val="0-#ppt_w/2"/>
                                          </p:val>
                                        </p:tav>
                                        <p:tav tm="100000">
                                          <p:val>
                                            <p:strVal val="#ppt_x"/>
                                          </p:val>
                                        </p:tav>
                                      </p:tavLst>
                                    </p:anim>
                                    <p:anim calcmode="lin" valueType="num">
                                      <p:cBhvr additive="base">
                                        <p:cTn id="18" dur="500" fill="hold"/>
                                        <p:tgtEl>
                                          <p:spTgt spid="748">
                                            <p:bg/>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748">
                                            <p:txEl>
                                              <p:pRg st="0" end="0"/>
                                            </p:txEl>
                                          </p:spTgt>
                                        </p:tgtEl>
                                        <p:attrNameLst>
                                          <p:attrName>style.visibility</p:attrName>
                                        </p:attrNameLst>
                                      </p:cBhvr>
                                      <p:to>
                                        <p:strVal val="visible"/>
                                      </p:to>
                                    </p:set>
                                    <p:anim calcmode="lin" valueType="num">
                                      <p:cBhvr additive="base">
                                        <p:cTn id="21" dur="500" fill="hold"/>
                                        <p:tgtEl>
                                          <p:spTgt spid="74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74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749">
                                            <p:bg/>
                                          </p:spTgt>
                                        </p:tgtEl>
                                        <p:attrNameLst>
                                          <p:attrName>style.visibility</p:attrName>
                                        </p:attrNameLst>
                                      </p:cBhvr>
                                      <p:to>
                                        <p:strVal val="visible"/>
                                      </p:to>
                                    </p:set>
                                    <p:anim calcmode="lin" valueType="num">
                                      <p:cBhvr additive="base">
                                        <p:cTn id="27" dur="500" fill="hold"/>
                                        <p:tgtEl>
                                          <p:spTgt spid="749">
                                            <p:bg/>
                                          </p:spTgt>
                                        </p:tgtEl>
                                        <p:attrNameLst>
                                          <p:attrName>ppt_x</p:attrName>
                                        </p:attrNameLst>
                                      </p:cBhvr>
                                      <p:tavLst>
                                        <p:tav tm="0">
                                          <p:val>
                                            <p:strVal val="0-#ppt_w/2"/>
                                          </p:val>
                                        </p:tav>
                                        <p:tav tm="100000">
                                          <p:val>
                                            <p:strVal val="#ppt_x"/>
                                          </p:val>
                                        </p:tav>
                                      </p:tavLst>
                                    </p:anim>
                                    <p:anim calcmode="lin" valueType="num">
                                      <p:cBhvr additive="base">
                                        <p:cTn id="28" dur="500" fill="hold"/>
                                        <p:tgtEl>
                                          <p:spTgt spid="749">
                                            <p:bg/>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749">
                                            <p:txEl>
                                              <p:pRg st="0" end="0"/>
                                            </p:txEl>
                                          </p:spTgt>
                                        </p:tgtEl>
                                        <p:attrNameLst>
                                          <p:attrName>style.visibility</p:attrName>
                                        </p:attrNameLst>
                                      </p:cBhvr>
                                      <p:to>
                                        <p:strVal val="visible"/>
                                      </p:to>
                                    </p:set>
                                    <p:anim calcmode="lin" valueType="num">
                                      <p:cBhvr additive="base">
                                        <p:cTn id="31" dur="500" fill="hold"/>
                                        <p:tgtEl>
                                          <p:spTgt spid="749">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49">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745"/>
                                        </p:tgtEl>
                                        <p:attrNameLst>
                                          <p:attrName>style.visibility</p:attrName>
                                        </p:attrNameLst>
                                      </p:cBhvr>
                                      <p:to>
                                        <p:strVal val="visible"/>
                                      </p:to>
                                    </p:set>
                                    <p:anim calcmode="lin" valueType="num">
                                      <p:cBhvr additive="base">
                                        <p:cTn id="35" dur="500" fill="hold"/>
                                        <p:tgtEl>
                                          <p:spTgt spid="745"/>
                                        </p:tgtEl>
                                        <p:attrNameLst>
                                          <p:attrName>ppt_x</p:attrName>
                                        </p:attrNameLst>
                                      </p:cBhvr>
                                      <p:tavLst>
                                        <p:tav tm="0">
                                          <p:val>
                                            <p:strVal val="0-#ppt_w/2"/>
                                          </p:val>
                                        </p:tav>
                                        <p:tav tm="100000">
                                          <p:val>
                                            <p:strVal val="#ppt_x"/>
                                          </p:val>
                                        </p:tav>
                                      </p:tavLst>
                                    </p:anim>
                                    <p:anim calcmode="lin" valueType="num">
                                      <p:cBhvr additive="base">
                                        <p:cTn id="36" dur="500" fill="hold"/>
                                        <p:tgtEl>
                                          <p:spTgt spid="745"/>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747"/>
                                        </p:tgtEl>
                                        <p:attrNameLst>
                                          <p:attrName>style.visibility</p:attrName>
                                        </p:attrNameLst>
                                      </p:cBhvr>
                                      <p:to>
                                        <p:strVal val="visible"/>
                                      </p:to>
                                    </p:set>
                                    <p:anim calcmode="lin" valueType="num">
                                      <p:cBhvr additive="base">
                                        <p:cTn id="41" dur="500" fill="hold"/>
                                        <p:tgtEl>
                                          <p:spTgt spid="747"/>
                                        </p:tgtEl>
                                        <p:attrNameLst>
                                          <p:attrName>ppt_x</p:attrName>
                                        </p:attrNameLst>
                                      </p:cBhvr>
                                      <p:tavLst>
                                        <p:tav tm="0">
                                          <p:val>
                                            <p:strVal val="0-#ppt_w/2"/>
                                          </p:val>
                                        </p:tav>
                                        <p:tav tm="100000">
                                          <p:val>
                                            <p:strVal val="#ppt_x"/>
                                          </p:val>
                                        </p:tav>
                                      </p:tavLst>
                                    </p:anim>
                                    <p:anim calcmode="lin" valueType="num">
                                      <p:cBhvr additive="base">
                                        <p:cTn id="42" dur="500" fill="hold"/>
                                        <p:tgtEl>
                                          <p:spTgt spid="747"/>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0-#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746"/>
                                        </p:tgtEl>
                                        <p:attrNameLst>
                                          <p:attrName>style.visibility</p:attrName>
                                        </p:attrNameLst>
                                      </p:cBhvr>
                                      <p:to>
                                        <p:strVal val="visible"/>
                                      </p:to>
                                    </p:set>
                                    <p:anim calcmode="lin" valueType="num">
                                      <p:cBhvr additive="base">
                                        <p:cTn id="51" dur="500" fill="hold"/>
                                        <p:tgtEl>
                                          <p:spTgt spid="746"/>
                                        </p:tgtEl>
                                        <p:attrNameLst>
                                          <p:attrName>ppt_x</p:attrName>
                                        </p:attrNameLst>
                                      </p:cBhvr>
                                      <p:tavLst>
                                        <p:tav tm="0">
                                          <p:val>
                                            <p:strVal val="0-#ppt_w/2"/>
                                          </p:val>
                                        </p:tav>
                                        <p:tav tm="100000">
                                          <p:val>
                                            <p:strVal val="#ppt_x"/>
                                          </p:val>
                                        </p:tav>
                                      </p:tavLst>
                                    </p:anim>
                                    <p:anim calcmode="lin" valueType="num">
                                      <p:cBhvr additive="base">
                                        <p:cTn id="52" dur="500" fill="hold"/>
                                        <p:tgtEl>
                                          <p:spTgt spid="746"/>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750">
                                            <p:bg/>
                                          </p:spTgt>
                                        </p:tgtEl>
                                        <p:attrNameLst>
                                          <p:attrName>style.visibility</p:attrName>
                                        </p:attrNameLst>
                                      </p:cBhvr>
                                      <p:to>
                                        <p:strVal val="visible"/>
                                      </p:to>
                                    </p:set>
                                    <p:anim calcmode="lin" valueType="num">
                                      <p:cBhvr additive="base">
                                        <p:cTn id="55" dur="500" fill="hold"/>
                                        <p:tgtEl>
                                          <p:spTgt spid="750">
                                            <p:bg/>
                                          </p:spTgt>
                                        </p:tgtEl>
                                        <p:attrNameLst>
                                          <p:attrName>ppt_x</p:attrName>
                                        </p:attrNameLst>
                                      </p:cBhvr>
                                      <p:tavLst>
                                        <p:tav tm="0">
                                          <p:val>
                                            <p:strVal val="0-#ppt_w/2"/>
                                          </p:val>
                                        </p:tav>
                                        <p:tav tm="100000">
                                          <p:val>
                                            <p:strVal val="#ppt_x"/>
                                          </p:val>
                                        </p:tav>
                                      </p:tavLst>
                                    </p:anim>
                                    <p:anim calcmode="lin" valueType="num">
                                      <p:cBhvr additive="base">
                                        <p:cTn id="56" dur="500" fill="hold"/>
                                        <p:tgtEl>
                                          <p:spTgt spid="750">
                                            <p:bg/>
                                          </p:spTgt>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750">
                                            <p:txEl>
                                              <p:pRg st="0" end="0"/>
                                            </p:txEl>
                                          </p:spTgt>
                                        </p:tgtEl>
                                        <p:attrNameLst>
                                          <p:attrName>style.visibility</p:attrName>
                                        </p:attrNameLst>
                                      </p:cBhvr>
                                      <p:to>
                                        <p:strVal val="visible"/>
                                      </p:to>
                                    </p:set>
                                    <p:anim calcmode="lin" valueType="num">
                                      <p:cBhvr additive="base">
                                        <p:cTn id="59" dur="500" fill="hold"/>
                                        <p:tgtEl>
                                          <p:spTgt spid="750">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75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751">
                                            <p:bg/>
                                          </p:spTgt>
                                        </p:tgtEl>
                                        <p:attrNameLst>
                                          <p:attrName>style.visibility</p:attrName>
                                        </p:attrNameLst>
                                      </p:cBhvr>
                                      <p:to>
                                        <p:strVal val="visible"/>
                                      </p:to>
                                    </p:set>
                                    <p:anim calcmode="lin" valueType="num">
                                      <p:cBhvr additive="base">
                                        <p:cTn id="65" dur="500" fill="hold"/>
                                        <p:tgtEl>
                                          <p:spTgt spid="751">
                                            <p:bg/>
                                          </p:spTgt>
                                        </p:tgtEl>
                                        <p:attrNameLst>
                                          <p:attrName>ppt_x</p:attrName>
                                        </p:attrNameLst>
                                      </p:cBhvr>
                                      <p:tavLst>
                                        <p:tav tm="0">
                                          <p:val>
                                            <p:strVal val="0-#ppt_w/2"/>
                                          </p:val>
                                        </p:tav>
                                        <p:tav tm="100000">
                                          <p:val>
                                            <p:strVal val="#ppt_x"/>
                                          </p:val>
                                        </p:tav>
                                      </p:tavLst>
                                    </p:anim>
                                    <p:anim calcmode="lin" valueType="num">
                                      <p:cBhvr additive="base">
                                        <p:cTn id="66" dur="500" fill="hold"/>
                                        <p:tgtEl>
                                          <p:spTgt spid="751">
                                            <p:bg/>
                                          </p:spTgt>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751">
                                            <p:txEl>
                                              <p:pRg st="0" end="0"/>
                                            </p:txEl>
                                          </p:spTgt>
                                        </p:tgtEl>
                                        <p:attrNameLst>
                                          <p:attrName>style.visibility</p:attrName>
                                        </p:attrNameLst>
                                      </p:cBhvr>
                                      <p:to>
                                        <p:strVal val="visible"/>
                                      </p:to>
                                    </p:set>
                                    <p:anim calcmode="lin" valueType="num">
                                      <p:cBhvr additive="base">
                                        <p:cTn id="69" dur="500" fill="hold"/>
                                        <p:tgtEl>
                                          <p:spTgt spid="751">
                                            <p:txEl>
                                              <p:pRg st="0" end="0"/>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751">
                                            <p:txEl>
                                              <p:pRg st="0" end="0"/>
                                            </p:txEl>
                                          </p:spTgt>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0-#ppt_w/2"/>
                                          </p:val>
                                        </p:tav>
                                        <p:tav tm="100000">
                                          <p:val>
                                            <p:strVal val="#ppt_x"/>
                                          </p:val>
                                        </p:tav>
                                      </p:tavLst>
                                    </p:anim>
                                    <p:anim calcmode="lin" valueType="num">
                                      <p:cBhvr additive="base">
                                        <p:cTn id="74"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anim calcmode="lin" valueType="num">
                                      <p:cBhvr additive="base">
                                        <p:cTn id="79" dur="500" fill="hold"/>
                                        <p:tgtEl>
                                          <p:spTgt spid="3"/>
                                        </p:tgtEl>
                                        <p:attrNameLst>
                                          <p:attrName>ppt_x</p:attrName>
                                        </p:attrNameLst>
                                      </p:cBhvr>
                                      <p:tavLst>
                                        <p:tav tm="0">
                                          <p:val>
                                            <p:strVal val="0-#ppt_w/2"/>
                                          </p:val>
                                        </p:tav>
                                        <p:tav tm="100000">
                                          <p:val>
                                            <p:strVal val="#ppt_x"/>
                                          </p:val>
                                        </p:tav>
                                      </p:tavLst>
                                    </p:anim>
                                    <p:anim calcmode="lin" valueType="num">
                                      <p:cBhvr additive="base">
                                        <p:cTn id="80" dur="500" fill="hold"/>
                                        <p:tgtEl>
                                          <p:spTgt spid="3"/>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2"/>
                                        </p:tgtEl>
                                        <p:attrNameLst>
                                          <p:attrName>style.visibility</p:attrName>
                                        </p:attrNameLst>
                                      </p:cBhvr>
                                      <p:to>
                                        <p:strVal val="visible"/>
                                      </p:to>
                                    </p:set>
                                    <p:anim calcmode="lin" valueType="num">
                                      <p:cBhvr additive="base">
                                        <p:cTn id="83" dur="500" fill="hold"/>
                                        <p:tgtEl>
                                          <p:spTgt spid="2"/>
                                        </p:tgtEl>
                                        <p:attrNameLst>
                                          <p:attrName>ppt_x</p:attrName>
                                        </p:attrNameLst>
                                      </p:cBhvr>
                                      <p:tavLst>
                                        <p:tav tm="0">
                                          <p:val>
                                            <p:strVal val="0-#ppt_w/2"/>
                                          </p:val>
                                        </p:tav>
                                        <p:tav tm="100000">
                                          <p:val>
                                            <p:strVal val="#ppt_x"/>
                                          </p:val>
                                        </p:tav>
                                      </p:tavLst>
                                    </p:anim>
                                    <p:anim calcmode="lin" valueType="num">
                                      <p:cBhvr additive="base">
                                        <p:cTn id="8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51" grpId="0" uiExpand="1" build="p" animBg="1"/>
      <p:bldP spid="750" grpId="0" uiExpand="1" build="p" animBg="1"/>
      <p:bldP spid="19" grpId="0" animBg="1"/>
      <p:bldP spid="749" grpId="0" uiExpand="1" build="p" animBg="1"/>
      <p:bldP spid="748" grpId="0" uiExpand="1" build="p" animBg="1"/>
      <p:bldP spid="16" grpId="0" animBg="1"/>
      <p:bldP spid="744" grpId="0" animBg="1"/>
      <p:bldP spid="745" grpId="0" animBg="1"/>
      <p:bldP spid="746" grpId="0" animBg="1"/>
      <p:bldP spid="747" grpId="0" animBg="1"/>
      <p:bldP spid="24" grpId="0" animBg="1"/>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6" name="Flowchart: Connector 5">
            <a:extLst>
              <a:ext uri="{FF2B5EF4-FFF2-40B4-BE49-F238E27FC236}">
                <a16:creationId xmlns:a16="http://schemas.microsoft.com/office/drawing/2014/main" id="{DFF69ADB-F12A-A23A-1F56-930E705B32D5}"/>
              </a:ext>
            </a:extLst>
          </p:cNvPr>
          <p:cNvSpPr/>
          <p:nvPr/>
        </p:nvSpPr>
        <p:spPr>
          <a:xfrm>
            <a:off x="3176154" y="3342515"/>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9</a:t>
            </a:r>
          </a:p>
        </p:txBody>
      </p:sp>
      <p:sp>
        <p:nvSpPr>
          <p:cNvPr id="868" name="Google Shape;868;p37"/>
          <p:cNvSpPr txBox="1">
            <a:spLocks noGrp="1"/>
          </p:cNvSpPr>
          <p:nvPr>
            <p:ph type="subTitle" idx="1"/>
          </p:nvPr>
        </p:nvSpPr>
        <p:spPr>
          <a:xfrm>
            <a:off x="304800" y="877330"/>
            <a:ext cx="8543778" cy="1130378"/>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182563" algn="l" rtl="0">
              <a:lnSpc>
                <a:spcPct val="150000"/>
              </a:lnSpc>
              <a:spcBef>
                <a:spcPts val="0"/>
              </a:spcBef>
              <a:spcAft>
                <a:spcPts val="0"/>
              </a:spcAft>
            </a:pPr>
            <a:r>
              <a:rPr lang="vi-VN">
                <a:latin typeface="Nunito" pitchFamily="2" charset="-93"/>
              </a:rPr>
              <a:t>Thực hiện tô màu lại cho các node Z’s parent, Z’uncle, Z’s grandparent</a:t>
            </a:r>
          </a:p>
          <a:p>
            <a:pPr marL="800100" lvl="1" indent="-342900" algn="l">
              <a:lnSpc>
                <a:spcPct val="150000"/>
              </a:lnSpc>
              <a:buFont typeface="+mj-lt"/>
              <a:buAutoNum type="arabicPeriod"/>
            </a:pPr>
            <a:r>
              <a:rPr lang="vi-VN">
                <a:latin typeface="Nunito" pitchFamily="2" charset="-93"/>
              </a:rPr>
              <a:t>Z’s parent, Z’s uncle được tô màu đen</a:t>
            </a:r>
          </a:p>
          <a:p>
            <a:pPr marL="800100" lvl="1" indent="-342900" algn="l">
              <a:lnSpc>
                <a:spcPct val="150000"/>
              </a:lnSpc>
              <a:buFont typeface="+mj-lt"/>
              <a:buAutoNum type="arabicPeriod"/>
            </a:pPr>
            <a:r>
              <a:rPr lang="vi-VN">
                <a:latin typeface="Nunito" pitchFamily="2" charset="-93"/>
              </a:rPr>
              <a:t>Z’s grandparent được tô màu đỏ</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3463635" y="645749"/>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2.2. Z’uncle màu đỏ</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3" name="Flowchart: Connector 2">
            <a:extLst>
              <a:ext uri="{FF2B5EF4-FFF2-40B4-BE49-F238E27FC236}">
                <a16:creationId xmlns:a16="http://schemas.microsoft.com/office/drawing/2014/main" id="{CBA65580-19A3-3692-7D91-8E3C9B540BA8}"/>
              </a:ext>
            </a:extLst>
          </p:cNvPr>
          <p:cNvSpPr/>
          <p:nvPr/>
        </p:nvSpPr>
        <p:spPr>
          <a:xfrm>
            <a:off x="4284518" y="2751474"/>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17</a:t>
            </a:r>
          </a:p>
        </p:txBody>
      </p:sp>
      <p:sp>
        <p:nvSpPr>
          <p:cNvPr id="7" name="Flowchart: Connector 6">
            <a:extLst>
              <a:ext uri="{FF2B5EF4-FFF2-40B4-BE49-F238E27FC236}">
                <a16:creationId xmlns:a16="http://schemas.microsoft.com/office/drawing/2014/main" id="{079FA353-8B7A-A43B-E011-9947E487B113}"/>
              </a:ext>
            </a:extLst>
          </p:cNvPr>
          <p:cNvSpPr/>
          <p:nvPr/>
        </p:nvSpPr>
        <p:spPr>
          <a:xfrm>
            <a:off x="5390813" y="332417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32</a:t>
            </a:r>
          </a:p>
        </p:txBody>
      </p:sp>
      <p:sp>
        <p:nvSpPr>
          <p:cNvPr id="8" name="Flowchart: Connector 7">
            <a:extLst>
              <a:ext uri="{FF2B5EF4-FFF2-40B4-BE49-F238E27FC236}">
                <a16:creationId xmlns:a16="http://schemas.microsoft.com/office/drawing/2014/main" id="{9F916812-63D6-A517-AAA7-DCB63F102EEE}"/>
              </a:ext>
            </a:extLst>
          </p:cNvPr>
          <p:cNvSpPr/>
          <p:nvPr/>
        </p:nvSpPr>
        <p:spPr>
          <a:xfrm>
            <a:off x="3976197" y="4094246"/>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12</a:t>
            </a:r>
          </a:p>
        </p:txBody>
      </p:sp>
      <p:cxnSp>
        <p:nvCxnSpPr>
          <p:cNvPr id="9" name="Straight Connector 8">
            <a:extLst>
              <a:ext uri="{FF2B5EF4-FFF2-40B4-BE49-F238E27FC236}">
                <a16:creationId xmlns:a16="http://schemas.microsoft.com/office/drawing/2014/main" id="{DDE45CAE-A891-6341-EB2D-70D22B4B0123}"/>
              </a:ext>
            </a:extLst>
          </p:cNvPr>
          <p:cNvCxnSpPr>
            <a:cxnSpLocks/>
            <a:stCxn id="3" idx="3"/>
            <a:endCxn id="6" idx="7"/>
          </p:cNvCxnSpPr>
          <p:nvPr/>
        </p:nvCxnSpPr>
        <p:spPr>
          <a:xfrm flipH="1">
            <a:off x="3666916" y="3240304"/>
            <a:ext cx="701803" cy="186081"/>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3E4CB36B-FA82-B647-285A-EA8D0512E5C4}"/>
              </a:ext>
            </a:extLst>
          </p:cNvPr>
          <p:cNvCxnSpPr>
            <a:cxnSpLocks/>
            <a:stCxn id="3" idx="5"/>
            <a:endCxn id="7" idx="1"/>
          </p:cNvCxnSpPr>
          <p:nvPr/>
        </p:nvCxnSpPr>
        <p:spPr>
          <a:xfrm>
            <a:off x="4775280" y="3240304"/>
            <a:ext cx="699734" cy="167740"/>
          </a:xfrm>
          <a:prstGeom prst="line">
            <a:avLst/>
          </a:prstGeom>
        </p:spPr>
        <p:style>
          <a:lnRef idx="2">
            <a:schemeClr val="dk1"/>
          </a:lnRef>
          <a:fillRef idx="0">
            <a:schemeClr val="dk1"/>
          </a:fillRef>
          <a:effectRef idx="1">
            <a:schemeClr val="dk1"/>
          </a:effectRef>
          <a:fontRef idx="minor">
            <a:schemeClr val="tx1"/>
          </a:fontRef>
        </p:style>
      </p:cxnSp>
      <p:sp>
        <p:nvSpPr>
          <p:cNvPr id="867" name="TextBox 866">
            <a:extLst>
              <a:ext uri="{FF2B5EF4-FFF2-40B4-BE49-F238E27FC236}">
                <a16:creationId xmlns:a16="http://schemas.microsoft.com/office/drawing/2014/main" id="{1056AD82-5291-6094-5E95-3DE24A7E8878}"/>
              </a:ext>
            </a:extLst>
          </p:cNvPr>
          <p:cNvSpPr txBox="1"/>
          <p:nvPr/>
        </p:nvSpPr>
        <p:spPr>
          <a:xfrm>
            <a:off x="633047" y="2221022"/>
            <a:ext cx="1076179" cy="307777"/>
          </a:xfrm>
          <a:prstGeom prst="rect">
            <a:avLst/>
          </a:prstGeom>
          <a:noFill/>
        </p:spPr>
        <p:txBody>
          <a:bodyPr wrap="square" rtlCol="0">
            <a:spAutoFit/>
          </a:bodyPr>
          <a:lstStyle/>
          <a:p>
            <a:r>
              <a:rPr lang="vi-VN">
                <a:latin typeface="Nunito" pitchFamily="2" charset="-93"/>
              </a:rPr>
              <a:t>Insert 12</a:t>
            </a:r>
          </a:p>
        </p:txBody>
      </p:sp>
      <p:cxnSp>
        <p:nvCxnSpPr>
          <p:cNvPr id="871" name="Straight Connector 870">
            <a:extLst>
              <a:ext uri="{FF2B5EF4-FFF2-40B4-BE49-F238E27FC236}">
                <a16:creationId xmlns:a16="http://schemas.microsoft.com/office/drawing/2014/main" id="{445AE45B-0C1D-0072-AE39-8ED811596F96}"/>
              </a:ext>
            </a:extLst>
          </p:cNvPr>
          <p:cNvCxnSpPr>
            <a:cxnSpLocks/>
            <a:stCxn id="8" idx="1"/>
            <a:endCxn id="6" idx="5"/>
          </p:cNvCxnSpPr>
          <p:nvPr/>
        </p:nvCxnSpPr>
        <p:spPr>
          <a:xfrm flipH="1" flipV="1">
            <a:off x="3666916" y="3831345"/>
            <a:ext cx="393482" cy="346771"/>
          </a:xfrm>
          <a:prstGeom prst="line">
            <a:avLst/>
          </a:prstGeom>
        </p:spPr>
        <p:style>
          <a:lnRef idx="2">
            <a:schemeClr val="dk1"/>
          </a:lnRef>
          <a:fillRef idx="0">
            <a:schemeClr val="dk1"/>
          </a:fillRef>
          <a:effectRef idx="1">
            <a:schemeClr val="dk1"/>
          </a:effectRef>
          <a:fontRef idx="minor">
            <a:schemeClr val="tx1"/>
          </a:fontRef>
        </p:style>
      </p:cxnSp>
      <p:cxnSp>
        <p:nvCxnSpPr>
          <p:cNvPr id="880" name="Straight Connector 879">
            <a:extLst>
              <a:ext uri="{FF2B5EF4-FFF2-40B4-BE49-F238E27FC236}">
                <a16:creationId xmlns:a16="http://schemas.microsoft.com/office/drawing/2014/main" id="{F99B34D7-0769-241D-64C7-4F5AB2B8CE6D}"/>
              </a:ext>
            </a:extLst>
          </p:cNvPr>
          <p:cNvCxnSpPr>
            <a:cxnSpLocks/>
            <a:stCxn id="3" idx="0"/>
            <a:endCxn id="881" idx="2"/>
          </p:cNvCxnSpPr>
          <p:nvPr/>
        </p:nvCxnSpPr>
        <p:spPr>
          <a:xfrm flipH="1" flipV="1">
            <a:off x="4571999" y="2436517"/>
            <a:ext cx="1" cy="314957"/>
          </a:xfrm>
          <a:prstGeom prst="line">
            <a:avLst/>
          </a:prstGeom>
        </p:spPr>
        <p:style>
          <a:lnRef idx="2">
            <a:schemeClr val="dk1"/>
          </a:lnRef>
          <a:fillRef idx="0">
            <a:schemeClr val="dk1"/>
          </a:fillRef>
          <a:effectRef idx="1">
            <a:schemeClr val="dk1"/>
          </a:effectRef>
          <a:fontRef idx="minor">
            <a:schemeClr val="tx1"/>
          </a:fontRef>
        </p:style>
      </p:cxnSp>
      <p:sp>
        <p:nvSpPr>
          <p:cNvPr id="881" name="TextBox 880">
            <a:extLst>
              <a:ext uri="{FF2B5EF4-FFF2-40B4-BE49-F238E27FC236}">
                <a16:creationId xmlns:a16="http://schemas.microsoft.com/office/drawing/2014/main" id="{30F8E277-0467-2CAC-6B31-3FD919E4C884}"/>
              </a:ext>
            </a:extLst>
          </p:cNvPr>
          <p:cNvSpPr txBox="1"/>
          <p:nvPr/>
        </p:nvSpPr>
        <p:spPr>
          <a:xfrm>
            <a:off x="4152245" y="2128740"/>
            <a:ext cx="839507" cy="307777"/>
          </a:xfrm>
          <a:prstGeom prst="rect">
            <a:avLst/>
          </a:prstGeom>
          <a:noFill/>
        </p:spPr>
        <p:txBody>
          <a:bodyPr wrap="square" rtlCol="0">
            <a:spAutoFit/>
          </a:bodyPr>
          <a:lstStyle/>
          <a:p>
            <a:pPr algn="ctr"/>
            <a:r>
              <a:rPr lang="vi-VN"/>
              <a:t>.......</a:t>
            </a:r>
          </a:p>
        </p:txBody>
      </p:sp>
      <p:cxnSp>
        <p:nvCxnSpPr>
          <p:cNvPr id="887" name="Straight Connector 886">
            <a:extLst>
              <a:ext uri="{FF2B5EF4-FFF2-40B4-BE49-F238E27FC236}">
                <a16:creationId xmlns:a16="http://schemas.microsoft.com/office/drawing/2014/main" id="{D0218B06-3BAA-C311-15A6-1F17A4CC0E00}"/>
              </a:ext>
            </a:extLst>
          </p:cNvPr>
          <p:cNvCxnSpPr>
            <a:cxnSpLocks/>
          </p:cNvCxnSpPr>
          <p:nvPr/>
        </p:nvCxnSpPr>
        <p:spPr>
          <a:xfrm flipH="1">
            <a:off x="2905617" y="3831345"/>
            <a:ext cx="373022" cy="549251"/>
          </a:xfrm>
          <a:prstGeom prst="line">
            <a:avLst/>
          </a:prstGeom>
        </p:spPr>
        <p:style>
          <a:lnRef idx="2">
            <a:schemeClr val="dk1"/>
          </a:lnRef>
          <a:fillRef idx="0">
            <a:schemeClr val="dk1"/>
          </a:fillRef>
          <a:effectRef idx="1">
            <a:schemeClr val="dk1"/>
          </a:effectRef>
          <a:fontRef idx="minor">
            <a:schemeClr val="tx1"/>
          </a:fontRef>
        </p:style>
      </p:cxnSp>
      <p:cxnSp>
        <p:nvCxnSpPr>
          <p:cNvPr id="889" name="Straight Connector 888">
            <a:extLst>
              <a:ext uri="{FF2B5EF4-FFF2-40B4-BE49-F238E27FC236}">
                <a16:creationId xmlns:a16="http://schemas.microsoft.com/office/drawing/2014/main" id="{D24DBBCE-FE13-4D8B-A9E3-006580A5791F}"/>
              </a:ext>
            </a:extLst>
          </p:cNvPr>
          <p:cNvCxnSpPr>
            <a:cxnSpLocks/>
            <a:stCxn id="7" idx="5"/>
          </p:cNvCxnSpPr>
          <p:nvPr/>
        </p:nvCxnSpPr>
        <p:spPr>
          <a:xfrm>
            <a:off x="5881575" y="3813004"/>
            <a:ext cx="292459" cy="453166"/>
          </a:xfrm>
          <a:prstGeom prst="line">
            <a:avLst/>
          </a:prstGeom>
        </p:spPr>
        <p:style>
          <a:lnRef idx="2">
            <a:schemeClr val="dk1"/>
          </a:lnRef>
          <a:fillRef idx="0">
            <a:schemeClr val="dk1"/>
          </a:fillRef>
          <a:effectRef idx="1">
            <a:schemeClr val="dk1"/>
          </a:effectRef>
          <a:fontRef idx="minor">
            <a:schemeClr val="tx1"/>
          </a:fontRef>
        </p:style>
      </p:cxnSp>
      <p:cxnSp>
        <p:nvCxnSpPr>
          <p:cNvPr id="890" name="Straight Connector 889">
            <a:extLst>
              <a:ext uri="{FF2B5EF4-FFF2-40B4-BE49-F238E27FC236}">
                <a16:creationId xmlns:a16="http://schemas.microsoft.com/office/drawing/2014/main" id="{F582F4EC-2884-6D89-F328-0CC87FAEAB3D}"/>
              </a:ext>
            </a:extLst>
          </p:cNvPr>
          <p:cNvCxnSpPr>
            <a:cxnSpLocks/>
            <a:stCxn id="7" idx="3"/>
          </p:cNvCxnSpPr>
          <p:nvPr/>
        </p:nvCxnSpPr>
        <p:spPr>
          <a:xfrm flipH="1">
            <a:off x="5250180" y="3813004"/>
            <a:ext cx="224834" cy="519589"/>
          </a:xfrm>
          <a:prstGeom prst="line">
            <a:avLst/>
          </a:prstGeom>
        </p:spPr>
        <p:style>
          <a:lnRef idx="2">
            <a:schemeClr val="dk1"/>
          </a:lnRef>
          <a:fillRef idx="0">
            <a:schemeClr val="dk1"/>
          </a:fillRef>
          <a:effectRef idx="1">
            <a:schemeClr val="dk1"/>
          </a:effectRef>
          <a:fontRef idx="minor">
            <a:schemeClr val="tx1"/>
          </a:fontRef>
        </p:style>
      </p:cxnSp>
      <p:cxnSp>
        <p:nvCxnSpPr>
          <p:cNvPr id="895" name="Straight Connector 894">
            <a:extLst>
              <a:ext uri="{FF2B5EF4-FFF2-40B4-BE49-F238E27FC236}">
                <a16:creationId xmlns:a16="http://schemas.microsoft.com/office/drawing/2014/main" id="{682FF23E-6649-21CC-8CF5-5494F306F9CB}"/>
              </a:ext>
            </a:extLst>
          </p:cNvPr>
          <p:cNvCxnSpPr>
            <a:cxnSpLocks/>
            <a:stCxn id="8" idx="5"/>
          </p:cNvCxnSpPr>
          <p:nvPr/>
        </p:nvCxnSpPr>
        <p:spPr>
          <a:xfrm>
            <a:off x="4466959" y="4583076"/>
            <a:ext cx="189438" cy="346771"/>
          </a:xfrm>
          <a:prstGeom prst="line">
            <a:avLst/>
          </a:prstGeom>
        </p:spPr>
        <p:style>
          <a:lnRef idx="2">
            <a:schemeClr val="dk1"/>
          </a:lnRef>
          <a:fillRef idx="0">
            <a:schemeClr val="dk1"/>
          </a:fillRef>
          <a:effectRef idx="1">
            <a:schemeClr val="dk1"/>
          </a:effectRef>
          <a:fontRef idx="minor">
            <a:schemeClr val="tx1"/>
          </a:fontRef>
        </p:style>
      </p:cxnSp>
      <p:cxnSp>
        <p:nvCxnSpPr>
          <p:cNvPr id="896" name="Straight Connector 895">
            <a:extLst>
              <a:ext uri="{FF2B5EF4-FFF2-40B4-BE49-F238E27FC236}">
                <a16:creationId xmlns:a16="http://schemas.microsoft.com/office/drawing/2014/main" id="{7A88D65B-9797-EA9F-33E0-5900CB0B507D}"/>
              </a:ext>
            </a:extLst>
          </p:cNvPr>
          <p:cNvCxnSpPr>
            <a:cxnSpLocks/>
            <a:stCxn id="8" idx="3"/>
          </p:cNvCxnSpPr>
          <p:nvPr/>
        </p:nvCxnSpPr>
        <p:spPr>
          <a:xfrm flipH="1">
            <a:off x="3870960" y="4583076"/>
            <a:ext cx="189438" cy="346771"/>
          </a:xfrm>
          <a:prstGeom prst="line">
            <a:avLst/>
          </a:prstGeom>
        </p:spPr>
        <p:style>
          <a:lnRef idx="2">
            <a:schemeClr val="dk1"/>
          </a:lnRef>
          <a:fillRef idx="0">
            <a:schemeClr val="dk1"/>
          </a:fillRef>
          <a:effectRef idx="1">
            <a:schemeClr val="dk1"/>
          </a:effectRef>
          <a:fontRef idx="minor">
            <a:schemeClr val="tx1"/>
          </a:fontRef>
        </p:style>
      </p:cxnSp>
      <p:sp>
        <p:nvSpPr>
          <p:cNvPr id="904" name="TextBox 903">
            <a:extLst>
              <a:ext uri="{FF2B5EF4-FFF2-40B4-BE49-F238E27FC236}">
                <a16:creationId xmlns:a16="http://schemas.microsoft.com/office/drawing/2014/main" id="{07F6F4B8-784A-5120-761B-AA467611D6BF}"/>
              </a:ext>
            </a:extLst>
          </p:cNvPr>
          <p:cNvSpPr txBox="1"/>
          <p:nvPr/>
        </p:nvSpPr>
        <p:spPr>
          <a:xfrm>
            <a:off x="7832225" y="328895"/>
            <a:ext cx="669845" cy="246221"/>
          </a:xfrm>
          <a:prstGeom prst="rect">
            <a:avLst/>
          </a:prstGeom>
          <a:noFill/>
        </p:spPr>
        <p:txBody>
          <a:bodyPr wrap="square" rtlCol="0">
            <a:spAutoFit/>
          </a:bodyPr>
          <a:lstStyle/>
          <a:p>
            <a:r>
              <a:rPr lang="vi-VN" sz="1000" b="1">
                <a:latin typeface="Nunito" pitchFamily="2" charset="-93"/>
              </a:rPr>
              <a:t>Page 30</a:t>
            </a:r>
          </a:p>
        </p:txBody>
      </p:sp>
    </p:spTree>
    <p:extLst>
      <p:ext uri="{BB962C8B-B14F-4D97-AF65-F5344CB8AC3E}">
        <p14:creationId xmlns:p14="http://schemas.microsoft.com/office/powerpoint/2010/main" val="1602066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8">
                                            <p:bg/>
                                          </p:spTgt>
                                        </p:tgtEl>
                                        <p:attrNameLst>
                                          <p:attrName>style.visibility</p:attrName>
                                        </p:attrNameLst>
                                      </p:cBhvr>
                                      <p:to>
                                        <p:strVal val="visible"/>
                                      </p:to>
                                    </p:set>
                                    <p:animEffect transition="in" filter="fade">
                                      <p:cBhvr>
                                        <p:cTn id="7" dur="500"/>
                                        <p:tgtEl>
                                          <p:spTgt spid="868">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68">
                                            <p:txEl>
                                              <p:pRg st="0" end="0"/>
                                            </p:txEl>
                                          </p:spTgt>
                                        </p:tgtEl>
                                        <p:attrNameLst>
                                          <p:attrName>style.visibility</p:attrName>
                                        </p:attrNameLst>
                                      </p:cBhvr>
                                      <p:to>
                                        <p:strVal val="visible"/>
                                      </p:to>
                                    </p:set>
                                    <p:animEffect transition="in" filter="fade">
                                      <p:cBhvr>
                                        <p:cTn id="10" dur="500"/>
                                        <p:tgtEl>
                                          <p:spTgt spid="86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68">
                                            <p:txEl>
                                              <p:pRg st="1" end="1"/>
                                            </p:txEl>
                                          </p:spTgt>
                                        </p:tgtEl>
                                        <p:attrNameLst>
                                          <p:attrName>style.visibility</p:attrName>
                                        </p:attrNameLst>
                                      </p:cBhvr>
                                      <p:to>
                                        <p:strVal val="visible"/>
                                      </p:to>
                                    </p:set>
                                    <p:animEffect transition="in" filter="fade">
                                      <p:cBhvr>
                                        <p:cTn id="13" dur="500"/>
                                        <p:tgtEl>
                                          <p:spTgt spid="868">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68">
                                            <p:txEl>
                                              <p:pRg st="2" end="2"/>
                                            </p:txEl>
                                          </p:spTgt>
                                        </p:tgtEl>
                                        <p:attrNameLst>
                                          <p:attrName>style.visibility</p:attrName>
                                        </p:attrNameLst>
                                      </p:cBhvr>
                                      <p:to>
                                        <p:strVal val="visible"/>
                                      </p:to>
                                    </p:set>
                                    <p:animEffect transition="in" filter="fade">
                                      <p:cBhvr>
                                        <p:cTn id="16" dur="500"/>
                                        <p:tgtEl>
                                          <p:spTgt spid="8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 grpId="0" uiExpand="1" build="p"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6" name="Flowchart: Connector 5">
            <a:extLst>
              <a:ext uri="{FF2B5EF4-FFF2-40B4-BE49-F238E27FC236}">
                <a16:creationId xmlns:a16="http://schemas.microsoft.com/office/drawing/2014/main" id="{DFF69ADB-F12A-A23A-1F56-930E705B32D5}"/>
              </a:ext>
            </a:extLst>
          </p:cNvPr>
          <p:cNvSpPr/>
          <p:nvPr/>
        </p:nvSpPr>
        <p:spPr>
          <a:xfrm>
            <a:off x="3171661" y="3368009"/>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9</a:t>
            </a:r>
          </a:p>
        </p:txBody>
      </p:sp>
      <p:sp>
        <p:nvSpPr>
          <p:cNvPr id="868" name="Google Shape;868;p37"/>
          <p:cNvSpPr txBox="1">
            <a:spLocks noGrp="1"/>
          </p:cNvSpPr>
          <p:nvPr>
            <p:ph type="subTitle" idx="1"/>
          </p:nvPr>
        </p:nvSpPr>
        <p:spPr>
          <a:xfrm>
            <a:off x="304800" y="877330"/>
            <a:ext cx="8543778" cy="1130378"/>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182563" algn="l" rtl="0">
              <a:lnSpc>
                <a:spcPct val="150000"/>
              </a:lnSpc>
              <a:spcBef>
                <a:spcPts val="0"/>
              </a:spcBef>
              <a:spcAft>
                <a:spcPts val="0"/>
              </a:spcAft>
            </a:pPr>
            <a:r>
              <a:rPr lang="vi-VN">
                <a:latin typeface="Nunito" pitchFamily="2" charset="-93"/>
              </a:rPr>
              <a:t>Thực hiện tô màu lại cho các node Z’s parent, Z’uncle, Z’s grandparent</a:t>
            </a:r>
          </a:p>
          <a:p>
            <a:pPr marL="800100" lvl="1" indent="-342900" algn="l">
              <a:lnSpc>
                <a:spcPct val="150000"/>
              </a:lnSpc>
              <a:buFont typeface="+mj-lt"/>
              <a:buAutoNum type="arabicPeriod"/>
            </a:pPr>
            <a:r>
              <a:rPr lang="vi-VN">
                <a:latin typeface="Nunito" pitchFamily="2" charset="-93"/>
              </a:rPr>
              <a:t>Z’s parent, Z’s uncle được tô màu đen</a:t>
            </a:r>
          </a:p>
          <a:p>
            <a:pPr marL="800100" lvl="1" indent="-342900" algn="l">
              <a:lnSpc>
                <a:spcPct val="150000"/>
              </a:lnSpc>
              <a:buFont typeface="+mj-lt"/>
              <a:buAutoNum type="arabicPeriod"/>
            </a:pPr>
            <a:r>
              <a:rPr lang="vi-VN">
                <a:latin typeface="Nunito" pitchFamily="2" charset="-93"/>
              </a:rPr>
              <a:t>Z’s grandparent được tô màu đỏ</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3463635" y="645749"/>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2.2. Z’uncle màu đỏ</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3" name="Flowchart: Connector 2">
            <a:extLst>
              <a:ext uri="{FF2B5EF4-FFF2-40B4-BE49-F238E27FC236}">
                <a16:creationId xmlns:a16="http://schemas.microsoft.com/office/drawing/2014/main" id="{CBA65580-19A3-3692-7D91-8E3C9B540BA8}"/>
              </a:ext>
            </a:extLst>
          </p:cNvPr>
          <p:cNvSpPr/>
          <p:nvPr/>
        </p:nvSpPr>
        <p:spPr>
          <a:xfrm>
            <a:off x="4280025" y="2776968"/>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17</a:t>
            </a:r>
          </a:p>
        </p:txBody>
      </p:sp>
      <p:sp>
        <p:nvSpPr>
          <p:cNvPr id="7" name="Flowchart: Connector 6">
            <a:extLst>
              <a:ext uri="{FF2B5EF4-FFF2-40B4-BE49-F238E27FC236}">
                <a16:creationId xmlns:a16="http://schemas.microsoft.com/office/drawing/2014/main" id="{079FA353-8B7A-A43B-E011-9947E487B113}"/>
              </a:ext>
            </a:extLst>
          </p:cNvPr>
          <p:cNvSpPr/>
          <p:nvPr/>
        </p:nvSpPr>
        <p:spPr>
          <a:xfrm>
            <a:off x="5386320" y="3349668"/>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32</a:t>
            </a:r>
          </a:p>
        </p:txBody>
      </p:sp>
      <p:sp>
        <p:nvSpPr>
          <p:cNvPr id="8" name="Flowchart: Connector 7">
            <a:extLst>
              <a:ext uri="{FF2B5EF4-FFF2-40B4-BE49-F238E27FC236}">
                <a16:creationId xmlns:a16="http://schemas.microsoft.com/office/drawing/2014/main" id="{9F916812-63D6-A517-AAA7-DCB63F102EEE}"/>
              </a:ext>
            </a:extLst>
          </p:cNvPr>
          <p:cNvSpPr/>
          <p:nvPr/>
        </p:nvSpPr>
        <p:spPr>
          <a:xfrm>
            <a:off x="3971704" y="411974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12</a:t>
            </a:r>
          </a:p>
        </p:txBody>
      </p:sp>
      <p:cxnSp>
        <p:nvCxnSpPr>
          <p:cNvPr id="9" name="Straight Connector 8">
            <a:extLst>
              <a:ext uri="{FF2B5EF4-FFF2-40B4-BE49-F238E27FC236}">
                <a16:creationId xmlns:a16="http://schemas.microsoft.com/office/drawing/2014/main" id="{DDE45CAE-A891-6341-EB2D-70D22B4B0123}"/>
              </a:ext>
            </a:extLst>
          </p:cNvPr>
          <p:cNvCxnSpPr>
            <a:cxnSpLocks/>
            <a:stCxn id="3" idx="3"/>
            <a:endCxn id="6" idx="7"/>
          </p:cNvCxnSpPr>
          <p:nvPr/>
        </p:nvCxnSpPr>
        <p:spPr>
          <a:xfrm flipH="1">
            <a:off x="3662423" y="3265798"/>
            <a:ext cx="701803" cy="186081"/>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3E4CB36B-FA82-B647-285A-EA8D0512E5C4}"/>
              </a:ext>
            </a:extLst>
          </p:cNvPr>
          <p:cNvCxnSpPr>
            <a:cxnSpLocks/>
            <a:stCxn id="3" idx="5"/>
            <a:endCxn id="7" idx="1"/>
          </p:cNvCxnSpPr>
          <p:nvPr/>
        </p:nvCxnSpPr>
        <p:spPr>
          <a:xfrm>
            <a:off x="4770787" y="3265798"/>
            <a:ext cx="699734" cy="167740"/>
          </a:xfrm>
          <a:prstGeom prst="line">
            <a:avLst/>
          </a:prstGeom>
        </p:spPr>
        <p:style>
          <a:lnRef idx="2">
            <a:schemeClr val="dk1"/>
          </a:lnRef>
          <a:fillRef idx="0">
            <a:schemeClr val="dk1"/>
          </a:fillRef>
          <a:effectRef idx="1">
            <a:schemeClr val="dk1"/>
          </a:effectRef>
          <a:fontRef idx="minor">
            <a:schemeClr val="tx1"/>
          </a:fontRef>
        </p:style>
      </p:cxnSp>
      <p:cxnSp>
        <p:nvCxnSpPr>
          <p:cNvPr id="871" name="Straight Connector 870">
            <a:extLst>
              <a:ext uri="{FF2B5EF4-FFF2-40B4-BE49-F238E27FC236}">
                <a16:creationId xmlns:a16="http://schemas.microsoft.com/office/drawing/2014/main" id="{445AE45B-0C1D-0072-AE39-8ED811596F96}"/>
              </a:ext>
            </a:extLst>
          </p:cNvPr>
          <p:cNvCxnSpPr>
            <a:cxnSpLocks/>
            <a:stCxn id="8" idx="1"/>
            <a:endCxn id="6" idx="5"/>
          </p:cNvCxnSpPr>
          <p:nvPr/>
        </p:nvCxnSpPr>
        <p:spPr>
          <a:xfrm flipH="1" flipV="1">
            <a:off x="3662423" y="3856839"/>
            <a:ext cx="393482" cy="346771"/>
          </a:xfrm>
          <a:prstGeom prst="line">
            <a:avLst/>
          </a:prstGeom>
        </p:spPr>
        <p:style>
          <a:lnRef idx="2">
            <a:schemeClr val="dk1"/>
          </a:lnRef>
          <a:fillRef idx="0">
            <a:schemeClr val="dk1"/>
          </a:fillRef>
          <a:effectRef idx="1">
            <a:schemeClr val="dk1"/>
          </a:effectRef>
          <a:fontRef idx="minor">
            <a:schemeClr val="tx1"/>
          </a:fontRef>
        </p:style>
      </p:cxnSp>
      <p:sp>
        <p:nvSpPr>
          <p:cNvPr id="10" name="Flowchart: Connector 9">
            <a:extLst>
              <a:ext uri="{FF2B5EF4-FFF2-40B4-BE49-F238E27FC236}">
                <a16:creationId xmlns:a16="http://schemas.microsoft.com/office/drawing/2014/main" id="{5E72D9F6-AE5F-AE1F-C91E-EF03094BE268}"/>
              </a:ext>
            </a:extLst>
          </p:cNvPr>
          <p:cNvSpPr/>
          <p:nvPr/>
        </p:nvSpPr>
        <p:spPr>
          <a:xfrm>
            <a:off x="3171661" y="3363946"/>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9</a:t>
            </a:r>
          </a:p>
        </p:txBody>
      </p:sp>
      <p:sp>
        <p:nvSpPr>
          <p:cNvPr id="11" name="Flowchart: Connector 10">
            <a:extLst>
              <a:ext uri="{FF2B5EF4-FFF2-40B4-BE49-F238E27FC236}">
                <a16:creationId xmlns:a16="http://schemas.microsoft.com/office/drawing/2014/main" id="{F8459242-04A7-60DE-2517-4C69E3D7D501}"/>
              </a:ext>
            </a:extLst>
          </p:cNvPr>
          <p:cNvSpPr/>
          <p:nvPr/>
        </p:nvSpPr>
        <p:spPr>
          <a:xfrm>
            <a:off x="5386320" y="3345605"/>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32</a:t>
            </a:r>
          </a:p>
        </p:txBody>
      </p:sp>
      <p:sp>
        <p:nvSpPr>
          <p:cNvPr id="12" name="Flowchart: Connector 11">
            <a:extLst>
              <a:ext uri="{FF2B5EF4-FFF2-40B4-BE49-F238E27FC236}">
                <a16:creationId xmlns:a16="http://schemas.microsoft.com/office/drawing/2014/main" id="{9F37A95E-5E73-82C8-07BE-AEA714B1109C}"/>
              </a:ext>
            </a:extLst>
          </p:cNvPr>
          <p:cNvSpPr/>
          <p:nvPr/>
        </p:nvSpPr>
        <p:spPr>
          <a:xfrm>
            <a:off x="4284518" y="2786138"/>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17</a:t>
            </a:r>
          </a:p>
        </p:txBody>
      </p:sp>
      <p:cxnSp>
        <p:nvCxnSpPr>
          <p:cNvPr id="16" name="Straight Connector 15">
            <a:extLst>
              <a:ext uri="{FF2B5EF4-FFF2-40B4-BE49-F238E27FC236}">
                <a16:creationId xmlns:a16="http://schemas.microsoft.com/office/drawing/2014/main" id="{CCEDADC5-8EED-F26D-04A7-33FA74EA952F}"/>
              </a:ext>
            </a:extLst>
          </p:cNvPr>
          <p:cNvCxnSpPr>
            <a:cxnSpLocks/>
            <a:stCxn id="12" idx="0"/>
            <a:endCxn id="17" idx="2"/>
          </p:cNvCxnSpPr>
          <p:nvPr/>
        </p:nvCxnSpPr>
        <p:spPr>
          <a:xfrm flipV="1">
            <a:off x="4572000" y="2374910"/>
            <a:ext cx="0" cy="411228"/>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3B4C5132-1616-E2BA-BF67-3BC5D66C5300}"/>
              </a:ext>
            </a:extLst>
          </p:cNvPr>
          <p:cNvSpPr txBox="1"/>
          <p:nvPr/>
        </p:nvSpPr>
        <p:spPr>
          <a:xfrm>
            <a:off x="4152246" y="2067133"/>
            <a:ext cx="839507" cy="307777"/>
          </a:xfrm>
          <a:prstGeom prst="rect">
            <a:avLst/>
          </a:prstGeom>
          <a:noFill/>
        </p:spPr>
        <p:txBody>
          <a:bodyPr wrap="square" rtlCol="0">
            <a:spAutoFit/>
          </a:bodyPr>
          <a:lstStyle/>
          <a:p>
            <a:pPr algn="ctr"/>
            <a:r>
              <a:rPr lang="vi-VN"/>
              <a:t>.......</a:t>
            </a:r>
          </a:p>
        </p:txBody>
      </p:sp>
      <p:cxnSp>
        <p:nvCxnSpPr>
          <p:cNvPr id="21" name="Straight Connector 20">
            <a:extLst>
              <a:ext uri="{FF2B5EF4-FFF2-40B4-BE49-F238E27FC236}">
                <a16:creationId xmlns:a16="http://schemas.microsoft.com/office/drawing/2014/main" id="{0AD5D9D0-DCB4-CF33-90C5-224307CA5E94}"/>
              </a:ext>
            </a:extLst>
          </p:cNvPr>
          <p:cNvCxnSpPr>
            <a:cxnSpLocks/>
            <a:stCxn id="10" idx="3"/>
          </p:cNvCxnSpPr>
          <p:nvPr/>
        </p:nvCxnSpPr>
        <p:spPr>
          <a:xfrm flipH="1">
            <a:off x="2933700" y="3852776"/>
            <a:ext cx="322162" cy="413394"/>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C10B1E05-1295-1B3C-3FC9-A9BD7BCB042B}"/>
              </a:ext>
            </a:extLst>
          </p:cNvPr>
          <p:cNvCxnSpPr>
            <a:cxnSpLocks/>
            <a:stCxn id="8" idx="3"/>
          </p:cNvCxnSpPr>
          <p:nvPr/>
        </p:nvCxnSpPr>
        <p:spPr>
          <a:xfrm flipH="1">
            <a:off x="3746624" y="4608570"/>
            <a:ext cx="309281" cy="38253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9998AA39-B3E2-E206-A85D-38BD203047C2}"/>
              </a:ext>
            </a:extLst>
          </p:cNvPr>
          <p:cNvCxnSpPr>
            <a:cxnSpLocks/>
            <a:stCxn id="11" idx="3"/>
          </p:cNvCxnSpPr>
          <p:nvPr/>
        </p:nvCxnSpPr>
        <p:spPr>
          <a:xfrm flipH="1">
            <a:off x="5162200" y="3834435"/>
            <a:ext cx="308321" cy="369175"/>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1C9084C8-83CB-9E5E-06B8-8ABB82825427}"/>
              </a:ext>
            </a:extLst>
          </p:cNvPr>
          <p:cNvCxnSpPr>
            <a:cxnSpLocks/>
            <a:stCxn id="11" idx="5"/>
          </p:cNvCxnSpPr>
          <p:nvPr/>
        </p:nvCxnSpPr>
        <p:spPr>
          <a:xfrm>
            <a:off x="5877082" y="3834435"/>
            <a:ext cx="394178" cy="369175"/>
          </a:xfrm>
          <a:prstGeom prst="line">
            <a:avLst/>
          </a:prstGeom>
        </p:spPr>
        <p:style>
          <a:lnRef idx="2">
            <a:schemeClr val="dk1"/>
          </a:lnRef>
          <a:fillRef idx="0">
            <a:schemeClr val="dk1"/>
          </a:fillRef>
          <a:effectRef idx="1">
            <a:schemeClr val="dk1"/>
          </a:effectRef>
          <a:fontRef idx="minor">
            <a:schemeClr val="tx1"/>
          </a:fontRef>
        </p:style>
      </p:cxnSp>
      <p:cxnSp>
        <p:nvCxnSpPr>
          <p:cNvPr id="865" name="Straight Connector 864">
            <a:extLst>
              <a:ext uri="{FF2B5EF4-FFF2-40B4-BE49-F238E27FC236}">
                <a16:creationId xmlns:a16="http://schemas.microsoft.com/office/drawing/2014/main" id="{A8954778-0A6C-6DFA-46CE-C2308228DB55}"/>
              </a:ext>
            </a:extLst>
          </p:cNvPr>
          <p:cNvCxnSpPr>
            <a:cxnSpLocks/>
            <a:stCxn id="8" idx="5"/>
          </p:cNvCxnSpPr>
          <p:nvPr/>
        </p:nvCxnSpPr>
        <p:spPr>
          <a:xfrm>
            <a:off x="4462466" y="4608570"/>
            <a:ext cx="308321" cy="346771"/>
          </a:xfrm>
          <a:prstGeom prst="line">
            <a:avLst/>
          </a:prstGeom>
        </p:spPr>
        <p:style>
          <a:lnRef idx="2">
            <a:schemeClr val="dk1"/>
          </a:lnRef>
          <a:fillRef idx="0">
            <a:schemeClr val="dk1"/>
          </a:fillRef>
          <a:effectRef idx="1">
            <a:schemeClr val="dk1"/>
          </a:effectRef>
          <a:fontRef idx="minor">
            <a:schemeClr val="tx1"/>
          </a:fontRef>
        </p:style>
      </p:cxnSp>
      <p:sp>
        <p:nvSpPr>
          <p:cNvPr id="870" name="TextBox 869">
            <a:extLst>
              <a:ext uri="{FF2B5EF4-FFF2-40B4-BE49-F238E27FC236}">
                <a16:creationId xmlns:a16="http://schemas.microsoft.com/office/drawing/2014/main" id="{3963E874-79A5-835A-5792-CE5B233158E7}"/>
              </a:ext>
            </a:extLst>
          </p:cNvPr>
          <p:cNvSpPr txBox="1"/>
          <p:nvPr/>
        </p:nvSpPr>
        <p:spPr>
          <a:xfrm>
            <a:off x="7832225" y="328895"/>
            <a:ext cx="669845" cy="246221"/>
          </a:xfrm>
          <a:prstGeom prst="rect">
            <a:avLst/>
          </a:prstGeom>
          <a:noFill/>
        </p:spPr>
        <p:txBody>
          <a:bodyPr wrap="square" rtlCol="0">
            <a:spAutoFit/>
          </a:bodyPr>
          <a:lstStyle/>
          <a:p>
            <a:r>
              <a:rPr lang="vi-VN" sz="1000" b="1">
                <a:latin typeface="Nunito" pitchFamily="2" charset="-93"/>
              </a:rPr>
              <a:t>Page 31</a:t>
            </a:r>
          </a:p>
        </p:txBody>
      </p:sp>
    </p:spTree>
    <p:extLst>
      <p:ext uri="{BB962C8B-B14F-4D97-AF65-F5344CB8AC3E}">
        <p14:creationId xmlns:p14="http://schemas.microsoft.com/office/powerpoint/2010/main" val="24049606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0110" y="956605"/>
            <a:ext cx="8543778" cy="511441"/>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182563" algn="l" rtl="0">
              <a:lnSpc>
                <a:spcPct val="150000"/>
              </a:lnSpc>
              <a:spcBef>
                <a:spcPts val="0"/>
              </a:spcBef>
              <a:spcAft>
                <a:spcPts val="0"/>
              </a:spcAft>
            </a:pPr>
            <a:r>
              <a:rPr lang="vi-VN">
                <a:latin typeface="Nunito" pitchFamily="2" charset="-93"/>
              </a:rPr>
              <a:t>Các node có quan hệ với với Z gồm Z’s grandparent, Z’s parent và Z xếp thành tam giác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1706485" y="612242"/>
            <a:ext cx="5680363"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2.3. Z’uncle màu đen (Z là con bên phải của Z’s parent)</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pic>
        <p:nvPicPr>
          <p:cNvPr id="6" name="Picture 5">
            <a:extLst>
              <a:ext uri="{FF2B5EF4-FFF2-40B4-BE49-F238E27FC236}">
                <a16:creationId xmlns:a16="http://schemas.microsoft.com/office/drawing/2014/main" id="{AB86DD12-5251-B277-6DE1-14D243238AE2}"/>
              </a:ext>
            </a:extLst>
          </p:cNvPr>
          <p:cNvPicPr>
            <a:picLocks noChangeAspect="1"/>
          </p:cNvPicPr>
          <p:nvPr/>
        </p:nvPicPr>
        <p:blipFill>
          <a:blip r:embed="rId3"/>
          <a:stretch>
            <a:fillRect/>
          </a:stretch>
        </p:blipFill>
        <p:spPr>
          <a:xfrm>
            <a:off x="1859620" y="1638715"/>
            <a:ext cx="5424758" cy="3051427"/>
          </a:xfrm>
          <a:prstGeom prst="rect">
            <a:avLst/>
          </a:prstGeom>
        </p:spPr>
      </p:pic>
      <p:sp>
        <p:nvSpPr>
          <p:cNvPr id="7" name="TextBox 6">
            <a:extLst>
              <a:ext uri="{FF2B5EF4-FFF2-40B4-BE49-F238E27FC236}">
                <a16:creationId xmlns:a16="http://schemas.microsoft.com/office/drawing/2014/main" id="{29184A4A-012D-9E5E-782F-645C608F1C95}"/>
              </a:ext>
            </a:extLst>
          </p:cNvPr>
          <p:cNvSpPr txBox="1"/>
          <p:nvPr/>
        </p:nvSpPr>
        <p:spPr>
          <a:xfrm>
            <a:off x="7832225" y="328895"/>
            <a:ext cx="669845" cy="246221"/>
          </a:xfrm>
          <a:prstGeom prst="rect">
            <a:avLst/>
          </a:prstGeom>
          <a:noFill/>
        </p:spPr>
        <p:txBody>
          <a:bodyPr wrap="square" rtlCol="0">
            <a:spAutoFit/>
          </a:bodyPr>
          <a:lstStyle/>
          <a:p>
            <a:r>
              <a:rPr lang="vi-VN" sz="1000" b="1">
                <a:latin typeface="Nunito" pitchFamily="2" charset="-93"/>
              </a:rPr>
              <a:t>Page 32</a:t>
            </a:r>
          </a:p>
        </p:txBody>
      </p:sp>
    </p:spTree>
    <p:extLst>
      <p:ext uri="{BB962C8B-B14F-4D97-AF65-F5344CB8AC3E}">
        <p14:creationId xmlns:p14="http://schemas.microsoft.com/office/powerpoint/2010/main" val="18829629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1706485" y="612242"/>
            <a:ext cx="5680363"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2.3. Z’uncle màu đen (các node có quan hệ xếp thành tam giác)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14" name="Flowchart: Connector 13">
            <a:extLst>
              <a:ext uri="{FF2B5EF4-FFF2-40B4-BE49-F238E27FC236}">
                <a16:creationId xmlns:a16="http://schemas.microsoft.com/office/drawing/2014/main" id="{2E173017-ED6E-4500-9BAB-DB05E9E16FE0}"/>
              </a:ext>
            </a:extLst>
          </p:cNvPr>
          <p:cNvSpPr/>
          <p:nvPr/>
        </p:nvSpPr>
        <p:spPr>
          <a:xfrm>
            <a:off x="3454324" y="2665649"/>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9</a:t>
            </a:r>
          </a:p>
        </p:txBody>
      </p:sp>
      <p:sp>
        <p:nvSpPr>
          <p:cNvPr id="18" name="Flowchart: Connector 17">
            <a:extLst>
              <a:ext uri="{FF2B5EF4-FFF2-40B4-BE49-F238E27FC236}">
                <a16:creationId xmlns:a16="http://schemas.microsoft.com/office/drawing/2014/main" id="{65E8DF57-45E8-9A80-8ED9-067C410260FE}"/>
              </a:ext>
            </a:extLst>
          </p:cNvPr>
          <p:cNvSpPr/>
          <p:nvPr/>
        </p:nvSpPr>
        <p:spPr>
          <a:xfrm>
            <a:off x="4284518" y="1925848"/>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17</a:t>
            </a:r>
          </a:p>
        </p:txBody>
      </p:sp>
      <p:sp>
        <p:nvSpPr>
          <p:cNvPr id="19" name="Flowchart: Connector 18">
            <a:extLst>
              <a:ext uri="{FF2B5EF4-FFF2-40B4-BE49-F238E27FC236}">
                <a16:creationId xmlns:a16="http://schemas.microsoft.com/office/drawing/2014/main" id="{17D75812-73D4-C19D-66F3-4DA964372DBF}"/>
              </a:ext>
            </a:extLst>
          </p:cNvPr>
          <p:cNvSpPr/>
          <p:nvPr/>
        </p:nvSpPr>
        <p:spPr>
          <a:xfrm>
            <a:off x="5096089" y="264191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32</a:t>
            </a:r>
          </a:p>
        </p:txBody>
      </p:sp>
      <p:sp>
        <p:nvSpPr>
          <p:cNvPr id="20" name="Flowchart: Connector 19">
            <a:extLst>
              <a:ext uri="{FF2B5EF4-FFF2-40B4-BE49-F238E27FC236}">
                <a16:creationId xmlns:a16="http://schemas.microsoft.com/office/drawing/2014/main" id="{125E5DA2-3684-5B56-8854-4FB18F2B7078}"/>
              </a:ext>
            </a:extLst>
          </p:cNvPr>
          <p:cNvSpPr/>
          <p:nvPr/>
        </p:nvSpPr>
        <p:spPr>
          <a:xfrm>
            <a:off x="976853" y="264191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28</a:t>
            </a:r>
          </a:p>
        </p:txBody>
      </p:sp>
      <p:cxnSp>
        <p:nvCxnSpPr>
          <p:cNvPr id="21" name="Straight Connector 20">
            <a:extLst>
              <a:ext uri="{FF2B5EF4-FFF2-40B4-BE49-F238E27FC236}">
                <a16:creationId xmlns:a16="http://schemas.microsoft.com/office/drawing/2014/main" id="{0A89A31B-D234-897C-3B3E-16310B6C4E16}"/>
              </a:ext>
            </a:extLst>
          </p:cNvPr>
          <p:cNvCxnSpPr>
            <a:cxnSpLocks/>
            <a:stCxn id="18" idx="3"/>
            <a:endCxn id="14" idx="7"/>
          </p:cNvCxnSpPr>
          <p:nvPr/>
        </p:nvCxnSpPr>
        <p:spPr>
          <a:xfrm flipH="1">
            <a:off x="3945086" y="2414678"/>
            <a:ext cx="423633" cy="334841"/>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9E020FAC-9593-FDAC-2CD8-54B502174E55}"/>
              </a:ext>
            </a:extLst>
          </p:cNvPr>
          <p:cNvCxnSpPr>
            <a:cxnSpLocks/>
            <a:stCxn id="18" idx="5"/>
            <a:endCxn id="19" idx="1"/>
          </p:cNvCxnSpPr>
          <p:nvPr/>
        </p:nvCxnSpPr>
        <p:spPr>
          <a:xfrm>
            <a:off x="4775280" y="2414678"/>
            <a:ext cx="405010" cy="311102"/>
          </a:xfrm>
          <a:prstGeom prst="line">
            <a:avLst/>
          </a:prstGeom>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E0A28E82-B6FE-A0D6-1303-BF1FE3693AAE}"/>
              </a:ext>
            </a:extLst>
          </p:cNvPr>
          <p:cNvSpPr txBox="1"/>
          <p:nvPr/>
        </p:nvSpPr>
        <p:spPr>
          <a:xfrm>
            <a:off x="560430" y="1475851"/>
            <a:ext cx="1076179" cy="307777"/>
          </a:xfrm>
          <a:prstGeom prst="rect">
            <a:avLst/>
          </a:prstGeom>
          <a:noFill/>
        </p:spPr>
        <p:txBody>
          <a:bodyPr wrap="square" rtlCol="0">
            <a:spAutoFit/>
          </a:bodyPr>
          <a:lstStyle/>
          <a:p>
            <a:r>
              <a:rPr lang="vi-VN">
                <a:latin typeface="Nunito" pitchFamily="2" charset="-93"/>
              </a:rPr>
              <a:t>Insert 28</a:t>
            </a:r>
          </a:p>
        </p:txBody>
      </p:sp>
      <p:cxnSp>
        <p:nvCxnSpPr>
          <p:cNvPr id="24" name="Straight Connector 23">
            <a:extLst>
              <a:ext uri="{FF2B5EF4-FFF2-40B4-BE49-F238E27FC236}">
                <a16:creationId xmlns:a16="http://schemas.microsoft.com/office/drawing/2014/main" id="{77640F9B-16C1-622F-C920-F81BA728873F}"/>
              </a:ext>
            </a:extLst>
          </p:cNvPr>
          <p:cNvCxnSpPr>
            <a:cxnSpLocks/>
            <a:stCxn id="18" idx="0"/>
          </p:cNvCxnSpPr>
          <p:nvPr/>
        </p:nvCxnSpPr>
        <p:spPr>
          <a:xfrm flipH="1" flipV="1">
            <a:off x="4571999" y="1592072"/>
            <a:ext cx="1" cy="333776"/>
          </a:xfrm>
          <a:prstGeom prst="line">
            <a:avLst/>
          </a:prstGeom>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591EACE7-7FEC-18E5-353A-12148475B823}"/>
              </a:ext>
            </a:extLst>
          </p:cNvPr>
          <p:cNvSpPr txBox="1"/>
          <p:nvPr/>
        </p:nvSpPr>
        <p:spPr>
          <a:xfrm>
            <a:off x="4152246" y="1388771"/>
            <a:ext cx="839507" cy="307777"/>
          </a:xfrm>
          <a:prstGeom prst="rect">
            <a:avLst/>
          </a:prstGeom>
          <a:noFill/>
        </p:spPr>
        <p:txBody>
          <a:bodyPr wrap="square" rtlCol="0">
            <a:spAutoFit/>
          </a:bodyPr>
          <a:lstStyle/>
          <a:p>
            <a:pPr algn="ctr"/>
            <a:r>
              <a:rPr lang="vi-VN"/>
              <a:t>.......</a:t>
            </a:r>
          </a:p>
        </p:txBody>
      </p:sp>
      <p:cxnSp>
        <p:nvCxnSpPr>
          <p:cNvPr id="30" name="Straight Connector 29">
            <a:extLst>
              <a:ext uri="{FF2B5EF4-FFF2-40B4-BE49-F238E27FC236}">
                <a16:creationId xmlns:a16="http://schemas.microsoft.com/office/drawing/2014/main" id="{FC5F0F08-E333-FF6B-1FDE-F85D86080CB8}"/>
              </a:ext>
            </a:extLst>
          </p:cNvPr>
          <p:cNvCxnSpPr>
            <a:cxnSpLocks/>
            <a:stCxn id="20" idx="3"/>
          </p:cNvCxnSpPr>
          <p:nvPr/>
        </p:nvCxnSpPr>
        <p:spPr>
          <a:xfrm flipH="1">
            <a:off x="815340" y="3130740"/>
            <a:ext cx="245714" cy="382080"/>
          </a:xfrm>
          <a:prstGeom prst="line">
            <a:avLst/>
          </a:prstGeom>
        </p:spPr>
        <p:style>
          <a:lnRef idx="2">
            <a:schemeClr val="dk1"/>
          </a:lnRef>
          <a:fillRef idx="0">
            <a:schemeClr val="dk1"/>
          </a:fillRef>
          <a:effectRef idx="1">
            <a:schemeClr val="dk1"/>
          </a:effectRef>
          <a:fontRef idx="minor">
            <a:schemeClr val="tx1"/>
          </a:fontRef>
        </p:style>
      </p:cxnSp>
      <p:cxnSp>
        <p:nvCxnSpPr>
          <p:cNvPr id="865" name="Straight Connector 864">
            <a:extLst>
              <a:ext uri="{FF2B5EF4-FFF2-40B4-BE49-F238E27FC236}">
                <a16:creationId xmlns:a16="http://schemas.microsoft.com/office/drawing/2014/main" id="{E8172461-D31B-EB71-483B-7C72302BD4DC}"/>
              </a:ext>
            </a:extLst>
          </p:cNvPr>
          <p:cNvCxnSpPr>
            <a:cxnSpLocks/>
            <a:stCxn id="14" idx="3"/>
          </p:cNvCxnSpPr>
          <p:nvPr/>
        </p:nvCxnSpPr>
        <p:spPr>
          <a:xfrm flipH="1">
            <a:off x="3299799" y="3154479"/>
            <a:ext cx="238726" cy="358341"/>
          </a:xfrm>
          <a:prstGeom prst="line">
            <a:avLst/>
          </a:prstGeom>
        </p:spPr>
        <p:style>
          <a:lnRef idx="2">
            <a:schemeClr val="dk1"/>
          </a:lnRef>
          <a:fillRef idx="0">
            <a:schemeClr val="dk1"/>
          </a:fillRef>
          <a:effectRef idx="1">
            <a:schemeClr val="dk1"/>
          </a:effectRef>
          <a:fontRef idx="minor">
            <a:schemeClr val="tx1"/>
          </a:fontRef>
        </p:style>
      </p:cxnSp>
      <p:cxnSp>
        <p:nvCxnSpPr>
          <p:cNvPr id="866" name="Straight Connector 865">
            <a:extLst>
              <a:ext uri="{FF2B5EF4-FFF2-40B4-BE49-F238E27FC236}">
                <a16:creationId xmlns:a16="http://schemas.microsoft.com/office/drawing/2014/main" id="{C35E15DC-56E1-0DF5-EAC0-C42664AB96BA}"/>
              </a:ext>
            </a:extLst>
          </p:cNvPr>
          <p:cNvCxnSpPr>
            <a:cxnSpLocks/>
            <a:stCxn id="20" idx="5"/>
          </p:cNvCxnSpPr>
          <p:nvPr/>
        </p:nvCxnSpPr>
        <p:spPr>
          <a:xfrm>
            <a:off x="1467615" y="3130740"/>
            <a:ext cx="245714" cy="382080"/>
          </a:xfrm>
          <a:prstGeom prst="line">
            <a:avLst/>
          </a:prstGeom>
        </p:spPr>
        <p:style>
          <a:lnRef idx="2">
            <a:schemeClr val="dk1"/>
          </a:lnRef>
          <a:fillRef idx="0">
            <a:schemeClr val="dk1"/>
          </a:fillRef>
          <a:effectRef idx="1">
            <a:schemeClr val="dk1"/>
          </a:effectRef>
          <a:fontRef idx="minor">
            <a:schemeClr val="tx1"/>
          </a:fontRef>
        </p:style>
      </p:cxnSp>
      <p:cxnSp>
        <p:nvCxnSpPr>
          <p:cNvPr id="867" name="Straight Connector 866">
            <a:extLst>
              <a:ext uri="{FF2B5EF4-FFF2-40B4-BE49-F238E27FC236}">
                <a16:creationId xmlns:a16="http://schemas.microsoft.com/office/drawing/2014/main" id="{AA15BD69-9457-AA8F-FF78-DC3E66708C64}"/>
              </a:ext>
            </a:extLst>
          </p:cNvPr>
          <p:cNvCxnSpPr>
            <a:cxnSpLocks/>
            <a:stCxn id="14" idx="5"/>
          </p:cNvCxnSpPr>
          <p:nvPr/>
        </p:nvCxnSpPr>
        <p:spPr>
          <a:xfrm>
            <a:off x="3945086" y="3154479"/>
            <a:ext cx="183901" cy="313170"/>
          </a:xfrm>
          <a:prstGeom prst="line">
            <a:avLst/>
          </a:prstGeom>
        </p:spPr>
        <p:style>
          <a:lnRef idx="2">
            <a:schemeClr val="dk1"/>
          </a:lnRef>
          <a:fillRef idx="0">
            <a:schemeClr val="dk1"/>
          </a:fillRef>
          <a:effectRef idx="1">
            <a:schemeClr val="dk1"/>
          </a:effectRef>
          <a:fontRef idx="minor">
            <a:schemeClr val="tx1"/>
          </a:fontRef>
        </p:style>
      </p:cxnSp>
      <p:cxnSp>
        <p:nvCxnSpPr>
          <p:cNvPr id="876" name="Straight Connector 875">
            <a:extLst>
              <a:ext uri="{FF2B5EF4-FFF2-40B4-BE49-F238E27FC236}">
                <a16:creationId xmlns:a16="http://schemas.microsoft.com/office/drawing/2014/main" id="{D9B9A73D-901E-ED92-D6E9-83CA23D76A1C}"/>
              </a:ext>
            </a:extLst>
          </p:cNvPr>
          <p:cNvCxnSpPr>
            <a:cxnSpLocks/>
            <a:stCxn id="19" idx="3"/>
          </p:cNvCxnSpPr>
          <p:nvPr/>
        </p:nvCxnSpPr>
        <p:spPr>
          <a:xfrm flipH="1">
            <a:off x="4991753" y="3130740"/>
            <a:ext cx="188537" cy="311102"/>
          </a:xfrm>
          <a:prstGeom prst="line">
            <a:avLst/>
          </a:prstGeom>
        </p:spPr>
        <p:style>
          <a:lnRef idx="2">
            <a:schemeClr val="dk1"/>
          </a:lnRef>
          <a:fillRef idx="0">
            <a:schemeClr val="dk1"/>
          </a:fillRef>
          <a:effectRef idx="1">
            <a:schemeClr val="dk1"/>
          </a:effectRef>
          <a:fontRef idx="minor">
            <a:schemeClr val="tx1"/>
          </a:fontRef>
        </p:style>
      </p:cxnSp>
      <p:cxnSp>
        <p:nvCxnSpPr>
          <p:cNvPr id="879" name="Straight Connector 878">
            <a:extLst>
              <a:ext uri="{FF2B5EF4-FFF2-40B4-BE49-F238E27FC236}">
                <a16:creationId xmlns:a16="http://schemas.microsoft.com/office/drawing/2014/main" id="{59BB004F-17A1-C9E5-C3A9-F61343D33FD1}"/>
              </a:ext>
            </a:extLst>
          </p:cNvPr>
          <p:cNvCxnSpPr>
            <a:cxnSpLocks/>
            <a:stCxn id="19" idx="5"/>
          </p:cNvCxnSpPr>
          <p:nvPr/>
        </p:nvCxnSpPr>
        <p:spPr>
          <a:xfrm>
            <a:off x="5586851" y="3130740"/>
            <a:ext cx="216473" cy="382080"/>
          </a:xfrm>
          <a:prstGeom prst="line">
            <a:avLst/>
          </a:prstGeom>
        </p:spPr>
        <p:style>
          <a:lnRef idx="2">
            <a:schemeClr val="dk1"/>
          </a:lnRef>
          <a:fillRef idx="0">
            <a:schemeClr val="dk1"/>
          </a:fillRef>
          <a:effectRef idx="1">
            <a:schemeClr val="dk1"/>
          </a:effectRef>
          <a:fontRef idx="minor">
            <a:schemeClr val="tx1"/>
          </a:fontRef>
        </p:style>
      </p:cxnSp>
      <p:sp>
        <p:nvSpPr>
          <p:cNvPr id="885" name="TextBox 884">
            <a:extLst>
              <a:ext uri="{FF2B5EF4-FFF2-40B4-BE49-F238E27FC236}">
                <a16:creationId xmlns:a16="http://schemas.microsoft.com/office/drawing/2014/main" id="{7B6D1F4F-EDF5-01E6-C885-0FFC16C49C81}"/>
              </a:ext>
            </a:extLst>
          </p:cNvPr>
          <p:cNvSpPr txBox="1"/>
          <p:nvPr/>
        </p:nvSpPr>
        <p:spPr>
          <a:xfrm>
            <a:off x="7832225" y="328895"/>
            <a:ext cx="669845" cy="246221"/>
          </a:xfrm>
          <a:prstGeom prst="rect">
            <a:avLst/>
          </a:prstGeom>
          <a:noFill/>
        </p:spPr>
        <p:txBody>
          <a:bodyPr wrap="square" rtlCol="0">
            <a:spAutoFit/>
          </a:bodyPr>
          <a:lstStyle/>
          <a:p>
            <a:r>
              <a:rPr lang="vi-VN" sz="1000" b="1">
                <a:latin typeface="Nunito" pitchFamily="2" charset="-93"/>
              </a:rPr>
              <a:t>Page 33</a:t>
            </a:r>
          </a:p>
        </p:txBody>
      </p:sp>
    </p:spTree>
    <p:extLst>
      <p:ext uri="{BB962C8B-B14F-4D97-AF65-F5344CB8AC3E}">
        <p14:creationId xmlns:p14="http://schemas.microsoft.com/office/powerpoint/2010/main" val="2813495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33" name="Google Shape;868;p37">
            <a:extLst>
              <a:ext uri="{FF2B5EF4-FFF2-40B4-BE49-F238E27FC236}">
                <a16:creationId xmlns:a16="http://schemas.microsoft.com/office/drawing/2014/main" id="{71F12C3B-2445-0AB7-8B9F-2CB8F7FC69E0}"/>
              </a:ext>
            </a:extLst>
          </p:cNvPr>
          <p:cNvSpPr txBox="1">
            <a:spLocks noGrp="1"/>
          </p:cNvSpPr>
          <p:nvPr>
            <p:ph type="subTitle" idx="1"/>
          </p:nvPr>
        </p:nvSpPr>
        <p:spPr>
          <a:xfrm>
            <a:off x="304800" y="877330"/>
            <a:ext cx="8543778" cy="1454958"/>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182563" algn="l" rtl="0">
              <a:lnSpc>
                <a:spcPct val="150000"/>
              </a:lnSpc>
              <a:spcBef>
                <a:spcPts val="0"/>
              </a:spcBef>
              <a:spcAft>
                <a:spcPts val="0"/>
              </a:spcAft>
            </a:pPr>
            <a:r>
              <a:rPr lang="vi-VN">
                <a:latin typeface="Nunito" pitchFamily="2" charset="-93"/>
              </a:rPr>
              <a:t>Thực hiện xoay node Z, Z’s parent</a:t>
            </a:r>
          </a:p>
          <a:p>
            <a:pPr marL="800100" lvl="1" indent="-342900" algn="l">
              <a:lnSpc>
                <a:spcPct val="150000"/>
              </a:lnSpc>
              <a:buFont typeface="+mj-lt"/>
              <a:buAutoNum type="arabicPeriod"/>
            </a:pPr>
            <a:r>
              <a:rPr lang="vi-VN">
                <a:latin typeface="Nunito" pitchFamily="2" charset="-93"/>
              </a:rPr>
              <a:t>Z trở thành con của Z’s grandparent</a:t>
            </a:r>
          </a:p>
          <a:p>
            <a:pPr marL="800100" lvl="1" indent="-342900" algn="l">
              <a:lnSpc>
                <a:spcPct val="150000"/>
              </a:lnSpc>
              <a:buFont typeface="+mj-lt"/>
              <a:buAutoNum type="arabicPeriod"/>
            </a:pPr>
            <a:r>
              <a:rPr lang="vi-VN">
                <a:latin typeface="Nunito" pitchFamily="2" charset="-93"/>
              </a:rPr>
              <a:t>Z’s parent được xoay thành con của Z (ban đầu)</a:t>
            </a:r>
          </a:p>
          <a:p>
            <a:pPr marL="182563" lvl="1" indent="0" algn="l">
              <a:lnSpc>
                <a:spcPct val="150000"/>
              </a:lnSpc>
            </a:pPr>
            <a:r>
              <a:rPr lang="vi-VN">
                <a:latin typeface="Nunito" pitchFamily="2" charset="-93"/>
              </a:rPr>
              <a:t>Lúc này để giải quyết xung đột, thực hiện tiếp tục trường hợp 2.4</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1706485" y="612242"/>
            <a:ext cx="5680363"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2.3. Z’uncle màu đen (các node có quan hệ xếp thành tam giác)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14" name="Flowchart: Connector 13">
            <a:extLst>
              <a:ext uri="{FF2B5EF4-FFF2-40B4-BE49-F238E27FC236}">
                <a16:creationId xmlns:a16="http://schemas.microsoft.com/office/drawing/2014/main" id="{2E173017-ED6E-4500-9BAB-DB05E9E16FE0}"/>
              </a:ext>
            </a:extLst>
          </p:cNvPr>
          <p:cNvSpPr/>
          <p:nvPr/>
        </p:nvSpPr>
        <p:spPr>
          <a:xfrm>
            <a:off x="2786679" y="3419172"/>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9</a:t>
            </a:r>
          </a:p>
        </p:txBody>
      </p:sp>
      <p:sp>
        <p:nvSpPr>
          <p:cNvPr id="18" name="Flowchart: Connector 17">
            <a:extLst>
              <a:ext uri="{FF2B5EF4-FFF2-40B4-BE49-F238E27FC236}">
                <a16:creationId xmlns:a16="http://schemas.microsoft.com/office/drawing/2014/main" id="{65E8DF57-45E8-9A80-8ED9-067C410260FE}"/>
              </a:ext>
            </a:extLst>
          </p:cNvPr>
          <p:cNvSpPr/>
          <p:nvPr/>
        </p:nvSpPr>
        <p:spPr>
          <a:xfrm>
            <a:off x="4284518" y="2828016"/>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17</a:t>
            </a:r>
          </a:p>
        </p:txBody>
      </p:sp>
      <p:sp>
        <p:nvSpPr>
          <p:cNvPr id="19" name="Flowchart: Connector 18">
            <a:extLst>
              <a:ext uri="{FF2B5EF4-FFF2-40B4-BE49-F238E27FC236}">
                <a16:creationId xmlns:a16="http://schemas.microsoft.com/office/drawing/2014/main" id="{17D75812-73D4-C19D-66F3-4DA964372DBF}"/>
              </a:ext>
            </a:extLst>
          </p:cNvPr>
          <p:cNvSpPr/>
          <p:nvPr/>
        </p:nvSpPr>
        <p:spPr>
          <a:xfrm>
            <a:off x="5782359" y="3484586"/>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32</a:t>
            </a:r>
          </a:p>
        </p:txBody>
      </p:sp>
      <p:sp>
        <p:nvSpPr>
          <p:cNvPr id="20" name="Flowchart: Connector 19">
            <a:extLst>
              <a:ext uri="{FF2B5EF4-FFF2-40B4-BE49-F238E27FC236}">
                <a16:creationId xmlns:a16="http://schemas.microsoft.com/office/drawing/2014/main" id="{125E5DA2-3684-5B56-8854-4FB18F2B7078}"/>
              </a:ext>
            </a:extLst>
          </p:cNvPr>
          <p:cNvSpPr/>
          <p:nvPr/>
        </p:nvSpPr>
        <p:spPr>
          <a:xfrm>
            <a:off x="4928061" y="4218548"/>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28</a:t>
            </a:r>
          </a:p>
        </p:txBody>
      </p:sp>
      <p:cxnSp>
        <p:nvCxnSpPr>
          <p:cNvPr id="21" name="Straight Connector 20">
            <a:extLst>
              <a:ext uri="{FF2B5EF4-FFF2-40B4-BE49-F238E27FC236}">
                <a16:creationId xmlns:a16="http://schemas.microsoft.com/office/drawing/2014/main" id="{0A89A31B-D234-897C-3B3E-16310B6C4E16}"/>
              </a:ext>
            </a:extLst>
          </p:cNvPr>
          <p:cNvCxnSpPr>
            <a:cxnSpLocks/>
            <a:stCxn id="18" idx="3"/>
            <a:endCxn id="14" idx="7"/>
          </p:cNvCxnSpPr>
          <p:nvPr/>
        </p:nvCxnSpPr>
        <p:spPr>
          <a:xfrm flipH="1">
            <a:off x="3277441" y="3316846"/>
            <a:ext cx="1091278" cy="186196"/>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9E020FAC-9593-FDAC-2CD8-54B502174E55}"/>
              </a:ext>
            </a:extLst>
          </p:cNvPr>
          <p:cNvCxnSpPr>
            <a:cxnSpLocks/>
            <a:stCxn id="18" idx="5"/>
            <a:endCxn id="19" idx="1"/>
          </p:cNvCxnSpPr>
          <p:nvPr/>
        </p:nvCxnSpPr>
        <p:spPr>
          <a:xfrm>
            <a:off x="4775280" y="3316846"/>
            <a:ext cx="1091280" cy="251610"/>
          </a:xfrm>
          <a:prstGeom prst="line">
            <a:avLst/>
          </a:prstGeom>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E0A28E82-B6FE-A0D6-1303-BF1FE3693AAE}"/>
              </a:ext>
            </a:extLst>
          </p:cNvPr>
          <p:cNvSpPr txBox="1"/>
          <p:nvPr/>
        </p:nvSpPr>
        <p:spPr>
          <a:xfrm>
            <a:off x="500100" y="2699883"/>
            <a:ext cx="1076179" cy="307777"/>
          </a:xfrm>
          <a:prstGeom prst="rect">
            <a:avLst/>
          </a:prstGeom>
          <a:noFill/>
        </p:spPr>
        <p:txBody>
          <a:bodyPr wrap="square" rtlCol="0">
            <a:spAutoFit/>
          </a:bodyPr>
          <a:lstStyle/>
          <a:p>
            <a:r>
              <a:rPr lang="vi-VN">
                <a:latin typeface="Nunito" pitchFamily="2" charset="-93"/>
              </a:rPr>
              <a:t>Insert 28</a:t>
            </a:r>
          </a:p>
        </p:txBody>
      </p:sp>
      <p:cxnSp>
        <p:nvCxnSpPr>
          <p:cNvPr id="24" name="Straight Connector 23">
            <a:extLst>
              <a:ext uri="{FF2B5EF4-FFF2-40B4-BE49-F238E27FC236}">
                <a16:creationId xmlns:a16="http://schemas.microsoft.com/office/drawing/2014/main" id="{77640F9B-16C1-622F-C920-F81BA728873F}"/>
              </a:ext>
            </a:extLst>
          </p:cNvPr>
          <p:cNvCxnSpPr>
            <a:cxnSpLocks/>
            <a:stCxn id="18" idx="0"/>
            <a:endCxn id="25" idx="2"/>
          </p:cNvCxnSpPr>
          <p:nvPr/>
        </p:nvCxnSpPr>
        <p:spPr>
          <a:xfrm flipH="1" flipV="1">
            <a:off x="4571999" y="2640065"/>
            <a:ext cx="1" cy="187951"/>
          </a:xfrm>
          <a:prstGeom prst="line">
            <a:avLst/>
          </a:prstGeom>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591EACE7-7FEC-18E5-353A-12148475B823}"/>
              </a:ext>
            </a:extLst>
          </p:cNvPr>
          <p:cNvSpPr txBox="1"/>
          <p:nvPr/>
        </p:nvSpPr>
        <p:spPr>
          <a:xfrm>
            <a:off x="4152245" y="2332288"/>
            <a:ext cx="839507" cy="307777"/>
          </a:xfrm>
          <a:prstGeom prst="rect">
            <a:avLst/>
          </a:prstGeom>
          <a:noFill/>
        </p:spPr>
        <p:txBody>
          <a:bodyPr wrap="square" rtlCol="0">
            <a:spAutoFit/>
          </a:bodyPr>
          <a:lstStyle/>
          <a:p>
            <a:pPr algn="ctr"/>
            <a:r>
              <a:rPr lang="vi-VN"/>
              <a:t>.......</a:t>
            </a:r>
          </a:p>
        </p:txBody>
      </p:sp>
      <p:cxnSp>
        <p:nvCxnSpPr>
          <p:cNvPr id="8" name="Straight Connector 7">
            <a:extLst>
              <a:ext uri="{FF2B5EF4-FFF2-40B4-BE49-F238E27FC236}">
                <a16:creationId xmlns:a16="http://schemas.microsoft.com/office/drawing/2014/main" id="{E6F7583F-EC8A-55C4-A09B-5DB68DF01E68}"/>
              </a:ext>
            </a:extLst>
          </p:cNvPr>
          <p:cNvCxnSpPr>
            <a:cxnSpLocks/>
            <a:stCxn id="19" idx="3"/>
            <a:endCxn id="20" idx="7"/>
          </p:cNvCxnSpPr>
          <p:nvPr/>
        </p:nvCxnSpPr>
        <p:spPr>
          <a:xfrm flipH="1">
            <a:off x="5418823" y="3973416"/>
            <a:ext cx="447737" cy="329002"/>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1D9617B7-9BE9-C1CC-00A8-FE91600E3C61}"/>
              </a:ext>
            </a:extLst>
          </p:cNvPr>
          <p:cNvCxnSpPr>
            <a:cxnSpLocks/>
            <a:stCxn id="14" idx="3"/>
          </p:cNvCxnSpPr>
          <p:nvPr/>
        </p:nvCxnSpPr>
        <p:spPr>
          <a:xfrm flipH="1">
            <a:off x="2613660" y="3908002"/>
            <a:ext cx="257220" cy="394416"/>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CE0A02B0-BC94-AC31-ACE8-EF8A3F7E6876}"/>
              </a:ext>
            </a:extLst>
          </p:cNvPr>
          <p:cNvCxnSpPr>
            <a:cxnSpLocks/>
            <a:stCxn id="14" idx="5"/>
          </p:cNvCxnSpPr>
          <p:nvPr/>
        </p:nvCxnSpPr>
        <p:spPr>
          <a:xfrm>
            <a:off x="3277441" y="3908002"/>
            <a:ext cx="208816" cy="358168"/>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3A82A8B5-681C-E0F0-79F1-D2BFCDA6F109}"/>
              </a:ext>
            </a:extLst>
          </p:cNvPr>
          <p:cNvCxnSpPr>
            <a:cxnSpLocks/>
            <a:stCxn id="20" idx="3"/>
          </p:cNvCxnSpPr>
          <p:nvPr/>
        </p:nvCxnSpPr>
        <p:spPr>
          <a:xfrm flipH="1">
            <a:off x="4775280" y="4707378"/>
            <a:ext cx="236982" cy="268482"/>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928CCBA7-65B5-48F1-AF0D-EDE52B794DE2}"/>
              </a:ext>
            </a:extLst>
          </p:cNvPr>
          <p:cNvCxnSpPr>
            <a:cxnSpLocks/>
            <a:stCxn id="19" idx="5"/>
          </p:cNvCxnSpPr>
          <p:nvPr/>
        </p:nvCxnSpPr>
        <p:spPr>
          <a:xfrm>
            <a:off x="6273121" y="3973416"/>
            <a:ext cx="447737" cy="400464"/>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1EC15F0A-C7FC-B02F-928D-70EE45856BA6}"/>
              </a:ext>
            </a:extLst>
          </p:cNvPr>
          <p:cNvCxnSpPr>
            <a:cxnSpLocks/>
            <a:stCxn id="20" idx="5"/>
          </p:cNvCxnSpPr>
          <p:nvPr/>
        </p:nvCxnSpPr>
        <p:spPr>
          <a:xfrm>
            <a:off x="5418823" y="4707378"/>
            <a:ext cx="223868" cy="268482"/>
          </a:xfrm>
          <a:prstGeom prst="line">
            <a:avLst/>
          </a:prstGeom>
        </p:spPr>
        <p:style>
          <a:lnRef idx="2">
            <a:schemeClr val="dk1"/>
          </a:lnRef>
          <a:fillRef idx="0">
            <a:schemeClr val="dk1"/>
          </a:fillRef>
          <a:effectRef idx="1">
            <a:schemeClr val="dk1"/>
          </a:effectRef>
          <a:fontRef idx="minor">
            <a:schemeClr val="tx1"/>
          </a:fontRef>
        </p:style>
      </p:cxnSp>
      <p:sp>
        <p:nvSpPr>
          <p:cNvPr id="54" name="TextBox 53">
            <a:extLst>
              <a:ext uri="{FF2B5EF4-FFF2-40B4-BE49-F238E27FC236}">
                <a16:creationId xmlns:a16="http://schemas.microsoft.com/office/drawing/2014/main" id="{0249E68D-AE6C-7319-679E-81DBEF130782}"/>
              </a:ext>
            </a:extLst>
          </p:cNvPr>
          <p:cNvSpPr txBox="1"/>
          <p:nvPr/>
        </p:nvSpPr>
        <p:spPr>
          <a:xfrm>
            <a:off x="7832225" y="328895"/>
            <a:ext cx="669845" cy="246221"/>
          </a:xfrm>
          <a:prstGeom prst="rect">
            <a:avLst/>
          </a:prstGeom>
          <a:noFill/>
        </p:spPr>
        <p:txBody>
          <a:bodyPr wrap="square" rtlCol="0">
            <a:spAutoFit/>
          </a:bodyPr>
          <a:lstStyle/>
          <a:p>
            <a:r>
              <a:rPr lang="vi-VN" sz="1000" b="1">
                <a:latin typeface="Nunito" pitchFamily="2" charset="-93"/>
              </a:rPr>
              <a:t>Page 34</a:t>
            </a:r>
          </a:p>
        </p:txBody>
      </p:sp>
    </p:spTree>
    <p:extLst>
      <p:ext uri="{BB962C8B-B14F-4D97-AF65-F5344CB8AC3E}">
        <p14:creationId xmlns:p14="http://schemas.microsoft.com/office/powerpoint/2010/main" val="41556703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bg/>
                                          </p:spTgt>
                                        </p:tgtEl>
                                        <p:attrNameLst>
                                          <p:attrName>style.visibility</p:attrName>
                                        </p:attrNameLst>
                                      </p:cBhvr>
                                      <p:to>
                                        <p:strVal val="visible"/>
                                      </p:to>
                                    </p:set>
                                    <p:animEffect transition="in" filter="fade">
                                      <p:cBhvr>
                                        <p:cTn id="7" dur="500"/>
                                        <p:tgtEl>
                                          <p:spTgt spid="3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xEl>
                                              <p:pRg st="0" end="0"/>
                                            </p:txEl>
                                          </p:spTgt>
                                        </p:tgtEl>
                                        <p:attrNameLst>
                                          <p:attrName>style.visibility</p:attrName>
                                        </p:attrNameLst>
                                      </p:cBhvr>
                                      <p:to>
                                        <p:strVal val="visible"/>
                                      </p:to>
                                    </p:set>
                                    <p:animEffect transition="in" filter="fade">
                                      <p:cBhvr>
                                        <p:cTn id="10" dur="500"/>
                                        <p:tgtEl>
                                          <p:spTgt spid="3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xEl>
                                              <p:pRg st="1" end="1"/>
                                            </p:txEl>
                                          </p:spTgt>
                                        </p:tgtEl>
                                        <p:attrNameLst>
                                          <p:attrName>style.visibility</p:attrName>
                                        </p:attrNameLst>
                                      </p:cBhvr>
                                      <p:to>
                                        <p:strVal val="visible"/>
                                      </p:to>
                                    </p:set>
                                    <p:animEffect transition="in" filter="fade">
                                      <p:cBhvr>
                                        <p:cTn id="13" dur="500"/>
                                        <p:tgtEl>
                                          <p:spTgt spid="3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xEl>
                                              <p:pRg st="2" end="2"/>
                                            </p:txEl>
                                          </p:spTgt>
                                        </p:tgtEl>
                                        <p:attrNameLst>
                                          <p:attrName>style.visibility</p:attrName>
                                        </p:attrNameLst>
                                      </p:cBhvr>
                                      <p:to>
                                        <p:strVal val="visible"/>
                                      </p:to>
                                    </p:set>
                                    <p:animEffect transition="in" filter="fade">
                                      <p:cBhvr>
                                        <p:cTn id="16" dur="500"/>
                                        <p:tgtEl>
                                          <p:spTgt spid="3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xEl>
                                              <p:pRg st="3" end="3"/>
                                            </p:txEl>
                                          </p:spTgt>
                                        </p:tgtEl>
                                        <p:attrNameLst>
                                          <p:attrName>style.visibility</p:attrName>
                                        </p:attrNameLst>
                                      </p:cBhvr>
                                      <p:to>
                                        <p:strVal val="visible"/>
                                      </p:to>
                                    </p:set>
                                    <p:animEffect transition="in" filter="fade">
                                      <p:cBhvr>
                                        <p:cTn id="19" dur="500"/>
                                        <p:tgtEl>
                                          <p:spTgt spid="3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33" name="Google Shape;868;p37">
            <a:extLst>
              <a:ext uri="{FF2B5EF4-FFF2-40B4-BE49-F238E27FC236}">
                <a16:creationId xmlns:a16="http://schemas.microsoft.com/office/drawing/2014/main" id="{71F12C3B-2445-0AB7-8B9F-2CB8F7FC69E0}"/>
              </a:ext>
            </a:extLst>
          </p:cNvPr>
          <p:cNvSpPr txBox="1">
            <a:spLocks noGrp="1"/>
          </p:cNvSpPr>
          <p:nvPr>
            <p:ph type="subTitle" idx="1"/>
          </p:nvPr>
        </p:nvSpPr>
        <p:spPr>
          <a:xfrm>
            <a:off x="304800" y="877330"/>
            <a:ext cx="8543778" cy="1454958"/>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182563" algn="l" rtl="0">
              <a:lnSpc>
                <a:spcPct val="150000"/>
              </a:lnSpc>
              <a:spcBef>
                <a:spcPts val="0"/>
              </a:spcBef>
              <a:spcAft>
                <a:spcPts val="0"/>
              </a:spcAft>
            </a:pPr>
            <a:r>
              <a:rPr lang="vi-VN">
                <a:latin typeface="Nunito" pitchFamily="2" charset="-93"/>
              </a:rPr>
              <a:t>Thực hiện xoay node Z, Z’s parent</a:t>
            </a:r>
          </a:p>
          <a:p>
            <a:pPr marL="800100" lvl="1" indent="-342900" algn="l">
              <a:lnSpc>
                <a:spcPct val="150000"/>
              </a:lnSpc>
              <a:buFont typeface="+mj-lt"/>
              <a:buAutoNum type="arabicPeriod"/>
            </a:pPr>
            <a:r>
              <a:rPr lang="vi-VN">
                <a:latin typeface="Nunito" pitchFamily="2" charset="-93"/>
              </a:rPr>
              <a:t>Z trở thành con của Z’s grandparent</a:t>
            </a:r>
          </a:p>
          <a:p>
            <a:pPr marL="800100" lvl="1" indent="-342900" algn="l">
              <a:lnSpc>
                <a:spcPct val="150000"/>
              </a:lnSpc>
              <a:buFont typeface="+mj-lt"/>
              <a:buAutoNum type="arabicPeriod"/>
            </a:pPr>
            <a:r>
              <a:rPr lang="vi-VN">
                <a:latin typeface="Nunito" pitchFamily="2" charset="-93"/>
              </a:rPr>
              <a:t>Z’s parent được xoay thành con của Z (ban đầu)</a:t>
            </a:r>
          </a:p>
          <a:p>
            <a:pPr marL="182563" lvl="1" indent="0" algn="l">
              <a:lnSpc>
                <a:spcPct val="150000"/>
              </a:lnSpc>
            </a:pPr>
            <a:r>
              <a:rPr lang="vi-VN">
                <a:latin typeface="Nunito" pitchFamily="2" charset="-93"/>
              </a:rPr>
              <a:t>Lúc này để giải quyết xung đột, thực hiện tiếp tục trường hợp 2.4</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1706485" y="612242"/>
            <a:ext cx="5680363"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2.3. Z’uncle màu đen (các node có quan hệ xếp thành tam giác)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14" name="Flowchart: Connector 13">
            <a:extLst>
              <a:ext uri="{FF2B5EF4-FFF2-40B4-BE49-F238E27FC236}">
                <a16:creationId xmlns:a16="http://schemas.microsoft.com/office/drawing/2014/main" id="{2E173017-ED6E-4500-9BAB-DB05E9E16FE0}"/>
              </a:ext>
            </a:extLst>
          </p:cNvPr>
          <p:cNvSpPr/>
          <p:nvPr/>
        </p:nvSpPr>
        <p:spPr>
          <a:xfrm>
            <a:off x="2786679" y="3419172"/>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9</a:t>
            </a:r>
          </a:p>
        </p:txBody>
      </p:sp>
      <p:sp>
        <p:nvSpPr>
          <p:cNvPr id="18" name="Flowchart: Connector 17">
            <a:extLst>
              <a:ext uri="{FF2B5EF4-FFF2-40B4-BE49-F238E27FC236}">
                <a16:creationId xmlns:a16="http://schemas.microsoft.com/office/drawing/2014/main" id="{65E8DF57-45E8-9A80-8ED9-067C410260FE}"/>
              </a:ext>
            </a:extLst>
          </p:cNvPr>
          <p:cNvSpPr/>
          <p:nvPr/>
        </p:nvSpPr>
        <p:spPr>
          <a:xfrm>
            <a:off x="4284518" y="2828016"/>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17</a:t>
            </a:r>
          </a:p>
        </p:txBody>
      </p:sp>
      <p:sp>
        <p:nvSpPr>
          <p:cNvPr id="19" name="Flowchart: Connector 18">
            <a:extLst>
              <a:ext uri="{FF2B5EF4-FFF2-40B4-BE49-F238E27FC236}">
                <a16:creationId xmlns:a16="http://schemas.microsoft.com/office/drawing/2014/main" id="{17D75812-73D4-C19D-66F3-4DA964372DBF}"/>
              </a:ext>
            </a:extLst>
          </p:cNvPr>
          <p:cNvSpPr/>
          <p:nvPr/>
        </p:nvSpPr>
        <p:spPr>
          <a:xfrm>
            <a:off x="6750099" y="397982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32</a:t>
            </a:r>
          </a:p>
        </p:txBody>
      </p:sp>
      <p:sp>
        <p:nvSpPr>
          <p:cNvPr id="20" name="Flowchart: Connector 19">
            <a:extLst>
              <a:ext uri="{FF2B5EF4-FFF2-40B4-BE49-F238E27FC236}">
                <a16:creationId xmlns:a16="http://schemas.microsoft.com/office/drawing/2014/main" id="{125E5DA2-3684-5B56-8854-4FB18F2B7078}"/>
              </a:ext>
            </a:extLst>
          </p:cNvPr>
          <p:cNvSpPr/>
          <p:nvPr/>
        </p:nvSpPr>
        <p:spPr>
          <a:xfrm>
            <a:off x="5634261" y="3400716"/>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28</a:t>
            </a:r>
          </a:p>
        </p:txBody>
      </p:sp>
      <p:cxnSp>
        <p:nvCxnSpPr>
          <p:cNvPr id="21" name="Straight Connector 20">
            <a:extLst>
              <a:ext uri="{FF2B5EF4-FFF2-40B4-BE49-F238E27FC236}">
                <a16:creationId xmlns:a16="http://schemas.microsoft.com/office/drawing/2014/main" id="{0A89A31B-D234-897C-3B3E-16310B6C4E16}"/>
              </a:ext>
            </a:extLst>
          </p:cNvPr>
          <p:cNvCxnSpPr>
            <a:cxnSpLocks/>
            <a:stCxn id="18" idx="3"/>
            <a:endCxn id="14" idx="7"/>
          </p:cNvCxnSpPr>
          <p:nvPr/>
        </p:nvCxnSpPr>
        <p:spPr>
          <a:xfrm flipH="1">
            <a:off x="3277441" y="3316846"/>
            <a:ext cx="1091278" cy="186196"/>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9E020FAC-9593-FDAC-2CD8-54B502174E55}"/>
              </a:ext>
            </a:extLst>
          </p:cNvPr>
          <p:cNvCxnSpPr>
            <a:cxnSpLocks/>
            <a:stCxn id="18" idx="5"/>
            <a:endCxn id="20" idx="1"/>
          </p:cNvCxnSpPr>
          <p:nvPr/>
        </p:nvCxnSpPr>
        <p:spPr>
          <a:xfrm>
            <a:off x="4775280" y="3316846"/>
            <a:ext cx="943182" cy="16774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77640F9B-16C1-622F-C920-F81BA728873F}"/>
              </a:ext>
            </a:extLst>
          </p:cNvPr>
          <p:cNvCxnSpPr>
            <a:cxnSpLocks/>
            <a:stCxn id="18" idx="0"/>
            <a:endCxn id="25" idx="2"/>
          </p:cNvCxnSpPr>
          <p:nvPr/>
        </p:nvCxnSpPr>
        <p:spPr>
          <a:xfrm flipH="1" flipV="1">
            <a:off x="4571999" y="2640065"/>
            <a:ext cx="1" cy="187951"/>
          </a:xfrm>
          <a:prstGeom prst="line">
            <a:avLst/>
          </a:prstGeom>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591EACE7-7FEC-18E5-353A-12148475B823}"/>
              </a:ext>
            </a:extLst>
          </p:cNvPr>
          <p:cNvSpPr txBox="1"/>
          <p:nvPr/>
        </p:nvSpPr>
        <p:spPr>
          <a:xfrm>
            <a:off x="4152245" y="2332288"/>
            <a:ext cx="839507" cy="307777"/>
          </a:xfrm>
          <a:prstGeom prst="rect">
            <a:avLst/>
          </a:prstGeom>
          <a:noFill/>
        </p:spPr>
        <p:txBody>
          <a:bodyPr wrap="square" rtlCol="0">
            <a:spAutoFit/>
          </a:bodyPr>
          <a:lstStyle/>
          <a:p>
            <a:pPr algn="ctr"/>
            <a:r>
              <a:rPr lang="vi-VN"/>
              <a:t>.......</a:t>
            </a:r>
          </a:p>
        </p:txBody>
      </p:sp>
      <p:cxnSp>
        <p:nvCxnSpPr>
          <p:cNvPr id="8" name="Straight Connector 7">
            <a:extLst>
              <a:ext uri="{FF2B5EF4-FFF2-40B4-BE49-F238E27FC236}">
                <a16:creationId xmlns:a16="http://schemas.microsoft.com/office/drawing/2014/main" id="{E6F7583F-EC8A-55C4-A09B-5DB68DF01E68}"/>
              </a:ext>
            </a:extLst>
          </p:cNvPr>
          <p:cNvCxnSpPr>
            <a:cxnSpLocks/>
            <a:stCxn id="19" idx="1"/>
            <a:endCxn id="20" idx="6"/>
          </p:cNvCxnSpPr>
          <p:nvPr/>
        </p:nvCxnSpPr>
        <p:spPr>
          <a:xfrm flipH="1" flipV="1">
            <a:off x="6209224" y="3687066"/>
            <a:ext cx="625076" cy="376624"/>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C56DF4B5-C9E4-1EA5-7456-8190A2EE58B5}"/>
              </a:ext>
            </a:extLst>
          </p:cNvPr>
          <p:cNvCxnSpPr>
            <a:cxnSpLocks/>
            <a:stCxn id="14" idx="3"/>
          </p:cNvCxnSpPr>
          <p:nvPr/>
        </p:nvCxnSpPr>
        <p:spPr>
          <a:xfrm flipH="1">
            <a:off x="2621280" y="3908002"/>
            <a:ext cx="249600" cy="275378"/>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8BD517DF-52E4-77A5-EE3A-04E12347BB41}"/>
              </a:ext>
            </a:extLst>
          </p:cNvPr>
          <p:cNvCxnSpPr>
            <a:cxnSpLocks/>
            <a:stCxn id="14" idx="5"/>
          </p:cNvCxnSpPr>
          <p:nvPr/>
        </p:nvCxnSpPr>
        <p:spPr>
          <a:xfrm>
            <a:off x="3277441" y="3908002"/>
            <a:ext cx="235379" cy="275378"/>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9C3E433A-31A0-3D41-DF7B-AC4B4719B456}"/>
              </a:ext>
            </a:extLst>
          </p:cNvPr>
          <p:cNvCxnSpPr>
            <a:cxnSpLocks/>
            <a:stCxn id="20" idx="3"/>
          </p:cNvCxnSpPr>
          <p:nvPr/>
        </p:nvCxnSpPr>
        <p:spPr>
          <a:xfrm flipH="1">
            <a:off x="5483083" y="3889546"/>
            <a:ext cx="235379" cy="293834"/>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658FC63-BE07-5E07-26EF-2AC34D5A1619}"/>
              </a:ext>
            </a:extLst>
          </p:cNvPr>
          <p:cNvCxnSpPr>
            <a:cxnSpLocks/>
            <a:stCxn id="19" idx="3"/>
          </p:cNvCxnSpPr>
          <p:nvPr/>
        </p:nvCxnSpPr>
        <p:spPr>
          <a:xfrm flipH="1">
            <a:off x="6611209" y="4468650"/>
            <a:ext cx="223091" cy="376624"/>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D44A367C-EEB9-89DB-000F-593F16EDE98B}"/>
              </a:ext>
            </a:extLst>
          </p:cNvPr>
          <p:cNvCxnSpPr>
            <a:cxnSpLocks/>
            <a:stCxn id="19" idx="5"/>
          </p:cNvCxnSpPr>
          <p:nvPr/>
        </p:nvCxnSpPr>
        <p:spPr>
          <a:xfrm>
            <a:off x="7240861" y="4468650"/>
            <a:ext cx="310559" cy="426366"/>
          </a:xfrm>
          <a:prstGeom prst="line">
            <a:avLst/>
          </a:prstGeom>
        </p:spPr>
        <p:style>
          <a:lnRef idx="2">
            <a:schemeClr val="dk1"/>
          </a:lnRef>
          <a:fillRef idx="0">
            <a:schemeClr val="dk1"/>
          </a:fillRef>
          <a:effectRef idx="1">
            <a:schemeClr val="dk1"/>
          </a:effectRef>
          <a:fontRef idx="minor">
            <a:schemeClr val="tx1"/>
          </a:fontRef>
        </p:style>
      </p:cxnSp>
      <p:sp>
        <p:nvSpPr>
          <p:cNvPr id="44" name="TextBox 43">
            <a:extLst>
              <a:ext uri="{FF2B5EF4-FFF2-40B4-BE49-F238E27FC236}">
                <a16:creationId xmlns:a16="http://schemas.microsoft.com/office/drawing/2014/main" id="{11059191-D062-FD8D-111F-7AF5D57EE641}"/>
              </a:ext>
            </a:extLst>
          </p:cNvPr>
          <p:cNvSpPr txBox="1"/>
          <p:nvPr/>
        </p:nvSpPr>
        <p:spPr>
          <a:xfrm>
            <a:off x="7832225" y="328895"/>
            <a:ext cx="669845" cy="246221"/>
          </a:xfrm>
          <a:prstGeom prst="rect">
            <a:avLst/>
          </a:prstGeom>
          <a:noFill/>
        </p:spPr>
        <p:txBody>
          <a:bodyPr wrap="square" rtlCol="0">
            <a:spAutoFit/>
          </a:bodyPr>
          <a:lstStyle/>
          <a:p>
            <a:r>
              <a:rPr lang="vi-VN" sz="1000" b="1">
                <a:latin typeface="Nunito" pitchFamily="2" charset="-93"/>
              </a:rPr>
              <a:t>Page 35</a:t>
            </a:r>
          </a:p>
        </p:txBody>
      </p:sp>
    </p:spTree>
    <p:extLst>
      <p:ext uri="{BB962C8B-B14F-4D97-AF65-F5344CB8AC3E}">
        <p14:creationId xmlns:p14="http://schemas.microsoft.com/office/powerpoint/2010/main" val="41064413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0110" y="956605"/>
            <a:ext cx="8543778" cy="511441"/>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182563" algn="l" rtl="0">
              <a:lnSpc>
                <a:spcPct val="150000"/>
              </a:lnSpc>
              <a:spcBef>
                <a:spcPts val="0"/>
              </a:spcBef>
              <a:spcAft>
                <a:spcPts val="0"/>
              </a:spcAft>
            </a:pPr>
            <a:r>
              <a:rPr lang="vi-VN">
                <a:latin typeface="Nunito" pitchFamily="2" charset="-93"/>
              </a:rPr>
              <a:t>Các node có quan hệ với với Z gồm Z’s grandparent, Z’s parent và Z xếp thành đường thẳng</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1680011" y="638632"/>
            <a:ext cx="578397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2.4. Z’uncle màu đen (các node có quan hệ xếp thành đường thẳng)</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pic>
        <p:nvPicPr>
          <p:cNvPr id="7" name="Picture 6">
            <a:extLst>
              <a:ext uri="{FF2B5EF4-FFF2-40B4-BE49-F238E27FC236}">
                <a16:creationId xmlns:a16="http://schemas.microsoft.com/office/drawing/2014/main" id="{D9DE594A-57B1-EAB6-8046-ED63A923D263}"/>
              </a:ext>
            </a:extLst>
          </p:cNvPr>
          <p:cNvPicPr>
            <a:picLocks noChangeAspect="1"/>
          </p:cNvPicPr>
          <p:nvPr/>
        </p:nvPicPr>
        <p:blipFill>
          <a:blip r:embed="rId3"/>
          <a:stretch>
            <a:fillRect/>
          </a:stretch>
        </p:blipFill>
        <p:spPr>
          <a:xfrm>
            <a:off x="1822026" y="1691640"/>
            <a:ext cx="5499947" cy="3093720"/>
          </a:xfrm>
          <a:prstGeom prst="rect">
            <a:avLst/>
          </a:prstGeom>
        </p:spPr>
      </p:pic>
      <p:sp>
        <p:nvSpPr>
          <p:cNvPr id="3" name="TextBox 2">
            <a:extLst>
              <a:ext uri="{FF2B5EF4-FFF2-40B4-BE49-F238E27FC236}">
                <a16:creationId xmlns:a16="http://schemas.microsoft.com/office/drawing/2014/main" id="{467F7707-B227-A7C6-AD99-A55CBCB5EF4D}"/>
              </a:ext>
            </a:extLst>
          </p:cNvPr>
          <p:cNvSpPr txBox="1"/>
          <p:nvPr/>
        </p:nvSpPr>
        <p:spPr>
          <a:xfrm>
            <a:off x="7832225" y="328895"/>
            <a:ext cx="669845" cy="246221"/>
          </a:xfrm>
          <a:prstGeom prst="rect">
            <a:avLst/>
          </a:prstGeom>
          <a:noFill/>
        </p:spPr>
        <p:txBody>
          <a:bodyPr wrap="square" rtlCol="0">
            <a:spAutoFit/>
          </a:bodyPr>
          <a:lstStyle/>
          <a:p>
            <a:r>
              <a:rPr lang="vi-VN" sz="1000" b="1">
                <a:latin typeface="Nunito" pitchFamily="2" charset="-93"/>
              </a:rPr>
              <a:t>Page 36</a:t>
            </a:r>
          </a:p>
        </p:txBody>
      </p:sp>
    </p:spTree>
    <p:extLst>
      <p:ext uri="{BB962C8B-B14F-4D97-AF65-F5344CB8AC3E}">
        <p14:creationId xmlns:p14="http://schemas.microsoft.com/office/powerpoint/2010/main" val="7326214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9" name="Google Shape;868;p37">
            <a:extLst>
              <a:ext uri="{FF2B5EF4-FFF2-40B4-BE49-F238E27FC236}">
                <a16:creationId xmlns:a16="http://schemas.microsoft.com/office/drawing/2014/main" id="{3E34AA88-31D9-513B-72CF-19A33B519BD9}"/>
              </a:ext>
            </a:extLst>
          </p:cNvPr>
          <p:cNvSpPr txBox="1">
            <a:spLocks noGrp="1"/>
          </p:cNvSpPr>
          <p:nvPr>
            <p:ph type="subTitle" idx="1"/>
          </p:nvPr>
        </p:nvSpPr>
        <p:spPr>
          <a:xfrm>
            <a:off x="304800" y="877330"/>
            <a:ext cx="8543778" cy="1172372"/>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182563" algn="l" rtl="0">
              <a:lnSpc>
                <a:spcPct val="150000"/>
              </a:lnSpc>
              <a:spcBef>
                <a:spcPts val="0"/>
              </a:spcBef>
              <a:spcAft>
                <a:spcPts val="0"/>
              </a:spcAft>
            </a:pPr>
            <a:r>
              <a:rPr lang="vi-VN">
                <a:latin typeface="Nunito" pitchFamily="2" charset="-93"/>
              </a:rPr>
              <a:t>Thực hiện xoay node Z, Z’s parent</a:t>
            </a:r>
          </a:p>
          <a:p>
            <a:pPr marL="800100" lvl="1" indent="-342900" algn="l">
              <a:lnSpc>
                <a:spcPct val="150000"/>
              </a:lnSpc>
              <a:buFont typeface="+mj-lt"/>
              <a:buAutoNum type="arabicPeriod"/>
            </a:pPr>
            <a:r>
              <a:rPr lang="vi-VN">
                <a:latin typeface="Nunito" pitchFamily="2" charset="-93"/>
              </a:rPr>
              <a:t>Xoay node Z’s grandparent về phía đối diện của Z</a:t>
            </a:r>
          </a:p>
          <a:p>
            <a:pPr marL="800100" lvl="1" indent="-342900" algn="l">
              <a:lnSpc>
                <a:spcPct val="150000"/>
              </a:lnSpc>
              <a:buFont typeface="+mj-lt"/>
              <a:buAutoNum type="arabicPeriod"/>
            </a:pPr>
            <a:r>
              <a:rPr lang="vi-VN">
                <a:latin typeface="Nunito" pitchFamily="2" charset="-93"/>
              </a:rPr>
              <a:t>Thực hiện tô màu lại cho các node Z’s grandparent và Z’s parent</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1680011" y="638632"/>
            <a:ext cx="578397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2.4. Z’uncle màu đen (các node có quan hệ xếp thành đường thẳng)</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10" name="Flowchart: Connector 9">
            <a:extLst>
              <a:ext uri="{FF2B5EF4-FFF2-40B4-BE49-F238E27FC236}">
                <a16:creationId xmlns:a16="http://schemas.microsoft.com/office/drawing/2014/main" id="{065B285C-7783-3AF3-4D25-5F749FC6558A}"/>
              </a:ext>
            </a:extLst>
          </p:cNvPr>
          <p:cNvSpPr/>
          <p:nvPr/>
        </p:nvSpPr>
        <p:spPr>
          <a:xfrm>
            <a:off x="2786679" y="341917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9</a:t>
            </a:r>
          </a:p>
        </p:txBody>
      </p:sp>
      <p:sp>
        <p:nvSpPr>
          <p:cNvPr id="11" name="Flowchart: Connector 10">
            <a:extLst>
              <a:ext uri="{FF2B5EF4-FFF2-40B4-BE49-F238E27FC236}">
                <a16:creationId xmlns:a16="http://schemas.microsoft.com/office/drawing/2014/main" id="{927CE733-95A0-13CD-CC48-2D4700B18A91}"/>
              </a:ext>
            </a:extLst>
          </p:cNvPr>
          <p:cNvSpPr/>
          <p:nvPr/>
        </p:nvSpPr>
        <p:spPr>
          <a:xfrm>
            <a:off x="4284516" y="2623261"/>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17</a:t>
            </a:r>
          </a:p>
        </p:txBody>
      </p:sp>
      <p:sp>
        <p:nvSpPr>
          <p:cNvPr id="12" name="Flowchart: Connector 11">
            <a:extLst>
              <a:ext uri="{FF2B5EF4-FFF2-40B4-BE49-F238E27FC236}">
                <a16:creationId xmlns:a16="http://schemas.microsoft.com/office/drawing/2014/main" id="{787EA18B-D199-6FC6-8983-B89C0639E0E5}"/>
              </a:ext>
            </a:extLst>
          </p:cNvPr>
          <p:cNvSpPr/>
          <p:nvPr/>
        </p:nvSpPr>
        <p:spPr>
          <a:xfrm>
            <a:off x="7024419" y="386552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32</a:t>
            </a:r>
          </a:p>
        </p:txBody>
      </p:sp>
      <p:sp>
        <p:nvSpPr>
          <p:cNvPr id="13" name="Flowchart: Connector 12">
            <a:extLst>
              <a:ext uri="{FF2B5EF4-FFF2-40B4-BE49-F238E27FC236}">
                <a16:creationId xmlns:a16="http://schemas.microsoft.com/office/drawing/2014/main" id="{93822857-1E49-26EA-219C-9EB524DB0A5D}"/>
              </a:ext>
            </a:extLst>
          </p:cNvPr>
          <p:cNvSpPr/>
          <p:nvPr/>
        </p:nvSpPr>
        <p:spPr>
          <a:xfrm>
            <a:off x="5921742" y="3216692"/>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28</a:t>
            </a:r>
          </a:p>
        </p:txBody>
      </p:sp>
      <p:cxnSp>
        <p:nvCxnSpPr>
          <p:cNvPr id="14" name="Straight Connector 13">
            <a:extLst>
              <a:ext uri="{FF2B5EF4-FFF2-40B4-BE49-F238E27FC236}">
                <a16:creationId xmlns:a16="http://schemas.microsoft.com/office/drawing/2014/main" id="{0B8446AD-8688-1FF6-62B8-CE1FB4A733AE}"/>
              </a:ext>
            </a:extLst>
          </p:cNvPr>
          <p:cNvCxnSpPr>
            <a:cxnSpLocks/>
            <a:stCxn id="11" idx="3"/>
            <a:endCxn id="10" idx="7"/>
          </p:cNvCxnSpPr>
          <p:nvPr/>
        </p:nvCxnSpPr>
        <p:spPr>
          <a:xfrm flipH="1">
            <a:off x="3277441" y="3112091"/>
            <a:ext cx="1091276" cy="390951"/>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C0D1C889-3B26-C102-8238-012356928FB7}"/>
              </a:ext>
            </a:extLst>
          </p:cNvPr>
          <p:cNvCxnSpPr>
            <a:cxnSpLocks/>
            <a:stCxn id="11" idx="5"/>
            <a:endCxn id="13" idx="1"/>
          </p:cNvCxnSpPr>
          <p:nvPr/>
        </p:nvCxnSpPr>
        <p:spPr>
          <a:xfrm>
            <a:off x="4775278" y="3112091"/>
            <a:ext cx="1230665" cy="188471"/>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2E58D88D-77DA-745C-C887-D03B0979EC52}"/>
              </a:ext>
            </a:extLst>
          </p:cNvPr>
          <p:cNvCxnSpPr>
            <a:cxnSpLocks/>
            <a:stCxn id="11" idx="0"/>
            <a:endCxn id="18" idx="2"/>
          </p:cNvCxnSpPr>
          <p:nvPr/>
        </p:nvCxnSpPr>
        <p:spPr>
          <a:xfrm flipH="1" flipV="1">
            <a:off x="4571997" y="2357479"/>
            <a:ext cx="1" cy="265782"/>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D0B8F37F-5CEF-884B-BC85-922015104E6F}"/>
              </a:ext>
            </a:extLst>
          </p:cNvPr>
          <p:cNvCxnSpPr>
            <a:cxnSpLocks/>
            <a:stCxn id="12" idx="1"/>
            <a:endCxn id="13" idx="5"/>
          </p:cNvCxnSpPr>
          <p:nvPr/>
        </p:nvCxnSpPr>
        <p:spPr>
          <a:xfrm flipH="1" flipV="1">
            <a:off x="6412504" y="3705522"/>
            <a:ext cx="696116" cy="243868"/>
          </a:xfrm>
          <a:prstGeom prst="line">
            <a:avLst/>
          </a:prstGeom>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AD81BF86-B853-E4F9-CFD9-84D098CC2114}"/>
              </a:ext>
            </a:extLst>
          </p:cNvPr>
          <p:cNvSpPr txBox="1"/>
          <p:nvPr/>
        </p:nvSpPr>
        <p:spPr>
          <a:xfrm>
            <a:off x="4152243" y="2049702"/>
            <a:ext cx="839507" cy="307777"/>
          </a:xfrm>
          <a:prstGeom prst="rect">
            <a:avLst/>
          </a:prstGeom>
          <a:noFill/>
        </p:spPr>
        <p:txBody>
          <a:bodyPr wrap="square" rtlCol="0">
            <a:spAutoFit/>
          </a:bodyPr>
          <a:lstStyle/>
          <a:p>
            <a:pPr algn="ctr"/>
            <a:r>
              <a:rPr lang="vi-VN"/>
              <a:t>.......</a:t>
            </a:r>
          </a:p>
        </p:txBody>
      </p:sp>
      <p:cxnSp>
        <p:nvCxnSpPr>
          <p:cNvPr id="30" name="Straight Connector 29">
            <a:extLst>
              <a:ext uri="{FF2B5EF4-FFF2-40B4-BE49-F238E27FC236}">
                <a16:creationId xmlns:a16="http://schemas.microsoft.com/office/drawing/2014/main" id="{1C9BDDA3-43B2-8E72-BD74-64C7AEE533EC}"/>
              </a:ext>
            </a:extLst>
          </p:cNvPr>
          <p:cNvCxnSpPr>
            <a:cxnSpLocks/>
            <a:stCxn id="10" idx="3"/>
          </p:cNvCxnSpPr>
          <p:nvPr/>
        </p:nvCxnSpPr>
        <p:spPr>
          <a:xfrm flipH="1">
            <a:off x="2644140" y="3908002"/>
            <a:ext cx="226740" cy="390951"/>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EE65F6F8-C8F3-FB16-186F-0F8E387FAF9C}"/>
              </a:ext>
            </a:extLst>
          </p:cNvPr>
          <p:cNvCxnSpPr>
            <a:cxnSpLocks/>
            <a:stCxn id="10" idx="5"/>
            <a:endCxn id="879" idx="0"/>
          </p:cNvCxnSpPr>
          <p:nvPr/>
        </p:nvCxnSpPr>
        <p:spPr>
          <a:xfrm>
            <a:off x="3277441" y="3908002"/>
            <a:ext cx="324434" cy="243868"/>
          </a:xfrm>
          <a:prstGeom prst="line">
            <a:avLst/>
          </a:prstGeom>
        </p:spPr>
        <p:style>
          <a:lnRef idx="2">
            <a:schemeClr val="dk1"/>
          </a:lnRef>
          <a:fillRef idx="0">
            <a:schemeClr val="dk1"/>
          </a:fillRef>
          <a:effectRef idx="1">
            <a:schemeClr val="dk1"/>
          </a:effectRef>
          <a:fontRef idx="minor">
            <a:schemeClr val="tx1"/>
          </a:fontRef>
        </p:style>
      </p:cxnSp>
      <p:cxnSp>
        <p:nvCxnSpPr>
          <p:cNvPr id="869" name="Straight Connector 868">
            <a:extLst>
              <a:ext uri="{FF2B5EF4-FFF2-40B4-BE49-F238E27FC236}">
                <a16:creationId xmlns:a16="http://schemas.microsoft.com/office/drawing/2014/main" id="{C33A65DE-9EFB-33C4-4E90-8D06F978555D}"/>
              </a:ext>
            </a:extLst>
          </p:cNvPr>
          <p:cNvCxnSpPr>
            <a:cxnSpLocks/>
            <a:stCxn id="13" idx="3"/>
          </p:cNvCxnSpPr>
          <p:nvPr/>
        </p:nvCxnSpPr>
        <p:spPr>
          <a:xfrm flipH="1">
            <a:off x="5649092" y="3705522"/>
            <a:ext cx="356851" cy="446348"/>
          </a:xfrm>
          <a:prstGeom prst="line">
            <a:avLst/>
          </a:prstGeom>
        </p:spPr>
        <p:style>
          <a:lnRef idx="2">
            <a:schemeClr val="dk1"/>
          </a:lnRef>
          <a:fillRef idx="0">
            <a:schemeClr val="dk1"/>
          </a:fillRef>
          <a:effectRef idx="1">
            <a:schemeClr val="dk1"/>
          </a:effectRef>
          <a:fontRef idx="minor">
            <a:schemeClr val="tx1"/>
          </a:fontRef>
        </p:style>
      </p:cxnSp>
      <p:cxnSp>
        <p:nvCxnSpPr>
          <p:cNvPr id="872" name="Straight Connector 871">
            <a:extLst>
              <a:ext uri="{FF2B5EF4-FFF2-40B4-BE49-F238E27FC236}">
                <a16:creationId xmlns:a16="http://schemas.microsoft.com/office/drawing/2014/main" id="{7CF960E3-B723-4328-1EB1-C67847E8A3DF}"/>
              </a:ext>
            </a:extLst>
          </p:cNvPr>
          <p:cNvCxnSpPr>
            <a:cxnSpLocks/>
            <a:stCxn id="12" idx="3"/>
          </p:cNvCxnSpPr>
          <p:nvPr/>
        </p:nvCxnSpPr>
        <p:spPr>
          <a:xfrm flipH="1">
            <a:off x="6880860" y="4354350"/>
            <a:ext cx="227760" cy="339570"/>
          </a:xfrm>
          <a:prstGeom prst="line">
            <a:avLst/>
          </a:prstGeom>
        </p:spPr>
        <p:style>
          <a:lnRef idx="2">
            <a:schemeClr val="dk1"/>
          </a:lnRef>
          <a:fillRef idx="0">
            <a:schemeClr val="dk1"/>
          </a:fillRef>
          <a:effectRef idx="1">
            <a:schemeClr val="dk1"/>
          </a:effectRef>
          <a:fontRef idx="minor">
            <a:schemeClr val="tx1"/>
          </a:fontRef>
        </p:style>
      </p:cxnSp>
      <p:cxnSp>
        <p:nvCxnSpPr>
          <p:cNvPr id="875" name="Straight Connector 874">
            <a:extLst>
              <a:ext uri="{FF2B5EF4-FFF2-40B4-BE49-F238E27FC236}">
                <a16:creationId xmlns:a16="http://schemas.microsoft.com/office/drawing/2014/main" id="{4258F1AF-F6C2-86AC-4354-AC7F5982D1C4}"/>
              </a:ext>
            </a:extLst>
          </p:cNvPr>
          <p:cNvCxnSpPr>
            <a:cxnSpLocks/>
            <a:stCxn id="12" idx="5"/>
          </p:cNvCxnSpPr>
          <p:nvPr/>
        </p:nvCxnSpPr>
        <p:spPr>
          <a:xfrm>
            <a:off x="7515181" y="4354350"/>
            <a:ext cx="205354" cy="339570"/>
          </a:xfrm>
          <a:prstGeom prst="line">
            <a:avLst/>
          </a:prstGeom>
        </p:spPr>
        <p:style>
          <a:lnRef idx="2">
            <a:schemeClr val="dk1"/>
          </a:lnRef>
          <a:fillRef idx="0">
            <a:schemeClr val="dk1"/>
          </a:fillRef>
          <a:effectRef idx="1">
            <a:schemeClr val="dk1"/>
          </a:effectRef>
          <a:fontRef idx="minor">
            <a:schemeClr val="tx1"/>
          </a:fontRef>
        </p:style>
      </p:cxnSp>
      <p:sp>
        <p:nvSpPr>
          <p:cNvPr id="879" name="Flowchart: Connector 878">
            <a:extLst>
              <a:ext uri="{FF2B5EF4-FFF2-40B4-BE49-F238E27FC236}">
                <a16:creationId xmlns:a16="http://schemas.microsoft.com/office/drawing/2014/main" id="{DF7B302C-38DB-B055-A477-7A61764678E5}"/>
              </a:ext>
            </a:extLst>
          </p:cNvPr>
          <p:cNvSpPr/>
          <p:nvPr/>
        </p:nvSpPr>
        <p:spPr>
          <a:xfrm>
            <a:off x="3314393" y="415187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12</a:t>
            </a:r>
          </a:p>
        </p:txBody>
      </p:sp>
      <p:sp>
        <p:nvSpPr>
          <p:cNvPr id="883" name="TextBox 882">
            <a:extLst>
              <a:ext uri="{FF2B5EF4-FFF2-40B4-BE49-F238E27FC236}">
                <a16:creationId xmlns:a16="http://schemas.microsoft.com/office/drawing/2014/main" id="{BABB8FF1-18A9-E9B4-5879-5D0C083B4341}"/>
              </a:ext>
            </a:extLst>
          </p:cNvPr>
          <p:cNvSpPr txBox="1"/>
          <p:nvPr/>
        </p:nvSpPr>
        <p:spPr>
          <a:xfrm>
            <a:off x="500100" y="2699883"/>
            <a:ext cx="1076179" cy="307777"/>
          </a:xfrm>
          <a:prstGeom prst="rect">
            <a:avLst/>
          </a:prstGeom>
          <a:noFill/>
        </p:spPr>
        <p:txBody>
          <a:bodyPr wrap="square" rtlCol="0">
            <a:spAutoFit/>
          </a:bodyPr>
          <a:lstStyle/>
          <a:p>
            <a:r>
              <a:rPr lang="vi-VN">
                <a:latin typeface="Nunito" pitchFamily="2" charset="-93"/>
              </a:rPr>
              <a:t>Insert 32</a:t>
            </a:r>
          </a:p>
        </p:txBody>
      </p:sp>
      <p:sp>
        <p:nvSpPr>
          <p:cNvPr id="885" name="TextBox 884">
            <a:extLst>
              <a:ext uri="{FF2B5EF4-FFF2-40B4-BE49-F238E27FC236}">
                <a16:creationId xmlns:a16="http://schemas.microsoft.com/office/drawing/2014/main" id="{EA0A2496-A5E7-8E99-846F-67A9908D7BFE}"/>
              </a:ext>
            </a:extLst>
          </p:cNvPr>
          <p:cNvSpPr txBox="1"/>
          <p:nvPr/>
        </p:nvSpPr>
        <p:spPr>
          <a:xfrm>
            <a:off x="7832225" y="328895"/>
            <a:ext cx="669845" cy="246221"/>
          </a:xfrm>
          <a:prstGeom prst="rect">
            <a:avLst/>
          </a:prstGeom>
          <a:noFill/>
        </p:spPr>
        <p:txBody>
          <a:bodyPr wrap="square" rtlCol="0">
            <a:spAutoFit/>
          </a:bodyPr>
          <a:lstStyle/>
          <a:p>
            <a:r>
              <a:rPr lang="vi-VN" sz="1000" b="1">
                <a:latin typeface="Nunito" pitchFamily="2" charset="-93"/>
              </a:rPr>
              <a:t>Page 37</a:t>
            </a:r>
          </a:p>
        </p:txBody>
      </p:sp>
    </p:spTree>
    <p:extLst>
      <p:ext uri="{BB962C8B-B14F-4D97-AF65-F5344CB8AC3E}">
        <p14:creationId xmlns:p14="http://schemas.microsoft.com/office/powerpoint/2010/main" val="13358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bg/>
                                          </p:spTgt>
                                        </p:tgtEl>
                                        <p:attrNameLst>
                                          <p:attrName>style.visibility</p:attrName>
                                        </p:attrNameLst>
                                      </p:cBhvr>
                                      <p:to>
                                        <p:strVal val="visible"/>
                                      </p:to>
                                    </p:set>
                                    <p:animEffect transition="in" filter="fade">
                                      <p:cBhvr>
                                        <p:cTn id="7" dur="500"/>
                                        <p:tgtEl>
                                          <p:spTgt spid="29">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xEl>
                                              <p:pRg st="0" end="0"/>
                                            </p:txEl>
                                          </p:spTgt>
                                        </p:tgtEl>
                                        <p:attrNameLst>
                                          <p:attrName>style.visibility</p:attrName>
                                        </p:attrNameLst>
                                      </p:cBhvr>
                                      <p:to>
                                        <p:strVal val="visible"/>
                                      </p:to>
                                    </p:set>
                                    <p:animEffect transition="in" filter="fade">
                                      <p:cBhvr>
                                        <p:cTn id="10" dur="500"/>
                                        <p:tgtEl>
                                          <p:spTgt spid="2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xEl>
                                              <p:pRg st="1" end="1"/>
                                            </p:txEl>
                                          </p:spTgt>
                                        </p:tgtEl>
                                        <p:attrNameLst>
                                          <p:attrName>style.visibility</p:attrName>
                                        </p:attrNameLst>
                                      </p:cBhvr>
                                      <p:to>
                                        <p:strVal val="visible"/>
                                      </p:to>
                                    </p:set>
                                    <p:animEffect transition="in" filter="fade">
                                      <p:cBhvr>
                                        <p:cTn id="13" dur="500"/>
                                        <p:tgtEl>
                                          <p:spTgt spid="29">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xEl>
                                              <p:pRg st="2" end="2"/>
                                            </p:txEl>
                                          </p:spTgt>
                                        </p:tgtEl>
                                        <p:attrNameLst>
                                          <p:attrName>style.visibility</p:attrName>
                                        </p:attrNameLst>
                                      </p:cBhvr>
                                      <p:to>
                                        <p:strVal val="visible"/>
                                      </p:to>
                                    </p:set>
                                    <p:animEffect transition="in" filter="fade">
                                      <p:cBhvr>
                                        <p:cTn id="16"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9" name="Google Shape;868;p37">
            <a:extLst>
              <a:ext uri="{FF2B5EF4-FFF2-40B4-BE49-F238E27FC236}">
                <a16:creationId xmlns:a16="http://schemas.microsoft.com/office/drawing/2014/main" id="{3E34AA88-31D9-513B-72CF-19A33B519BD9}"/>
              </a:ext>
            </a:extLst>
          </p:cNvPr>
          <p:cNvSpPr txBox="1">
            <a:spLocks noGrp="1"/>
          </p:cNvSpPr>
          <p:nvPr>
            <p:ph type="subTitle" idx="1"/>
          </p:nvPr>
        </p:nvSpPr>
        <p:spPr>
          <a:xfrm>
            <a:off x="304800" y="877330"/>
            <a:ext cx="8543778" cy="1172372"/>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182563" algn="l" rtl="0">
              <a:lnSpc>
                <a:spcPct val="150000"/>
              </a:lnSpc>
              <a:spcBef>
                <a:spcPts val="0"/>
              </a:spcBef>
              <a:spcAft>
                <a:spcPts val="0"/>
              </a:spcAft>
            </a:pPr>
            <a:r>
              <a:rPr lang="vi-VN">
                <a:latin typeface="Nunito" pitchFamily="2" charset="-93"/>
              </a:rPr>
              <a:t>Thực hiện xoay node Z, Z’s parent</a:t>
            </a:r>
          </a:p>
          <a:p>
            <a:pPr marL="800100" lvl="1" indent="-342900" algn="l">
              <a:lnSpc>
                <a:spcPct val="150000"/>
              </a:lnSpc>
              <a:buFont typeface="+mj-lt"/>
              <a:buAutoNum type="arabicPeriod"/>
            </a:pPr>
            <a:r>
              <a:rPr lang="vi-VN">
                <a:latin typeface="Nunito" pitchFamily="2" charset="-93"/>
              </a:rPr>
              <a:t>Xoay node Z’s grandparent về phía đối diện của Z</a:t>
            </a:r>
          </a:p>
          <a:p>
            <a:pPr marL="800100" lvl="1" indent="-342900" algn="l">
              <a:lnSpc>
                <a:spcPct val="150000"/>
              </a:lnSpc>
              <a:buFont typeface="+mj-lt"/>
              <a:buAutoNum type="arabicPeriod"/>
            </a:pPr>
            <a:r>
              <a:rPr lang="vi-VN">
                <a:latin typeface="Nunito" pitchFamily="2" charset="-93"/>
              </a:rPr>
              <a:t>Thực hiện tô màu lại cho các node Z’s grandparent và Z’s parent</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1680011" y="638632"/>
            <a:ext cx="578397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2.4. Z’uncle màu đen (các node có quan hệ xếp thành đường thẳng)</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10" name="Flowchart: Connector 9">
            <a:extLst>
              <a:ext uri="{FF2B5EF4-FFF2-40B4-BE49-F238E27FC236}">
                <a16:creationId xmlns:a16="http://schemas.microsoft.com/office/drawing/2014/main" id="{065B285C-7783-3AF3-4D25-5F749FC6558A}"/>
              </a:ext>
            </a:extLst>
          </p:cNvPr>
          <p:cNvSpPr/>
          <p:nvPr/>
        </p:nvSpPr>
        <p:spPr>
          <a:xfrm>
            <a:off x="2405679" y="3705522"/>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9</a:t>
            </a:r>
          </a:p>
        </p:txBody>
      </p:sp>
      <p:sp>
        <p:nvSpPr>
          <p:cNvPr id="11" name="Flowchart: Connector 10">
            <a:extLst>
              <a:ext uri="{FF2B5EF4-FFF2-40B4-BE49-F238E27FC236}">
                <a16:creationId xmlns:a16="http://schemas.microsoft.com/office/drawing/2014/main" id="{927CE733-95A0-13CD-CC48-2D4700B18A91}"/>
              </a:ext>
            </a:extLst>
          </p:cNvPr>
          <p:cNvSpPr/>
          <p:nvPr/>
        </p:nvSpPr>
        <p:spPr>
          <a:xfrm>
            <a:off x="3222259" y="3169228"/>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17</a:t>
            </a:r>
          </a:p>
        </p:txBody>
      </p:sp>
      <p:sp>
        <p:nvSpPr>
          <p:cNvPr id="12" name="Flowchart: Connector 11">
            <a:extLst>
              <a:ext uri="{FF2B5EF4-FFF2-40B4-BE49-F238E27FC236}">
                <a16:creationId xmlns:a16="http://schemas.microsoft.com/office/drawing/2014/main" id="{787EA18B-D199-6FC6-8983-B89C0639E0E5}"/>
              </a:ext>
            </a:extLst>
          </p:cNvPr>
          <p:cNvSpPr/>
          <p:nvPr/>
        </p:nvSpPr>
        <p:spPr>
          <a:xfrm>
            <a:off x="5280442" y="3216692"/>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32</a:t>
            </a:r>
          </a:p>
        </p:txBody>
      </p:sp>
      <p:sp>
        <p:nvSpPr>
          <p:cNvPr id="13" name="Flowchart: Connector 12">
            <a:extLst>
              <a:ext uri="{FF2B5EF4-FFF2-40B4-BE49-F238E27FC236}">
                <a16:creationId xmlns:a16="http://schemas.microsoft.com/office/drawing/2014/main" id="{93822857-1E49-26EA-219C-9EB524DB0A5D}"/>
              </a:ext>
            </a:extLst>
          </p:cNvPr>
          <p:cNvSpPr/>
          <p:nvPr/>
        </p:nvSpPr>
        <p:spPr>
          <a:xfrm>
            <a:off x="4287984" y="2529628"/>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28</a:t>
            </a:r>
          </a:p>
        </p:txBody>
      </p:sp>
      <p:cxnSp>
        <p:nvCxnSpPr>
          <p:cNvPr id="14" name="Straight Connector 13">
            <a:extLst>
              <a:ext uri="{FF2B5EF4-FFF2-40B4-BE49-F238E27FC236}">
                <a16:creationId xmlns:a16="http://schemas.microsoft.com/office/drawing/2014/main" id="{0B8446AD-8688-1FF6-62B8-CE1FB4A733AE}"/>
              </a:ext>
            </a:extLst>
          </p:cNvPr>
          <p:cNvCxnSpPr>
            <a:cxnSpLocks/>
            <a:stCxn id="11" idx="2"/>
            <a:endCxn id="10" idx="7"/>
          </p:cNvCxnSpPr>
          <p:nvPr/>
        </p:nvCxnSpPr>
        <p:spPr>
          <a:xfrm flipH="1">
            <a:off x="2896441" y="3455578"/>
            <a:ext cx="325818" cy="333814"/>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C0D1C889-3B26-C102-8238-012356928FB7}"/>
              </a:ext>
            </a:extLst>
          </p:cNvPr>
          <p:cNvCxnSpPr>
            <a:cxnSpLocks/>
            <a:stCxn id="11" idx="7"/>
            <a:endCxn id="13" idx="2"/>
          </p:cNvCxnSpPr>
          <p:nvPr/>
        </p:nvCxnSpPr>
        <p:spPr>
          <a:xfrm flipV="1">
            <a:off x="3713021" y="2815978"/>
            <a:ext cx="574963" cy="43712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2E58D88D-77DA-745C-C887-D03B0979EC52}"/>
              </a:ext>
            </a:extLst>
          </p:cNvPr>
          <p:cNvCxnSpPr>
            <a:cxnSpLocks/>
            <a:stCxn id="13" idx="0"/>
            <a:endCxn id="18" idx="2"/>
          </p:cNvCxnSpPr>
          <p:nvPr/>
        </p:nvCxnSpPr>
        <p:spPr>
          <a:xfrm flipH="1" flipV="1">
            <a:off x="4571997" y="2357479"/>
            <a:ext cx="3469" cy="172149"/>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D0B8F37F-5CEF-884B-BC85-922015104E6F}"/>
              </a:ext>
            </a:extLst>
          </p:cNvPr>
          <p:cNvCxnSpPr>
            <a:cxnSpLocks/>
            <a:stCxn id="12" idx="1"/>
            <a:endCxn id="13" idx="5"/>
          </p:cNvCxnSpPr>
          <p:nvPr/>
        </p:nvCxnSpPr>
        <p:spPr>
          <a:xfrm flipH="1" flipV="1">
            <a:off x="4778746" y="3018458"/>
            <a:ext cx="585897" cy="282104"/>
          </a:xfrm>
          <a:prstGeom prst="line">
            <a:avLst/>
          </a:prstGeom>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AD81BF86-B853-E4F9-CFD9-84D098CC2114}"/>
              </a:ext>
            </a:extLst>
          </p:cNvPr>
          <p:cNvSpPr txBox="1"/>
          <p:nvPr/>
        </p:nvSpPr>
        <p:spPr>
          <a:xfrm>
            <a:off x="4152243" y="2049702"/>
            <a:ext cx="839507" cy="307777"/>
          </a:xfrm>
          <a:prstGeom prst="rect">
            <a:avLst/>
          </a:prstGeom>
          <a:noFill/>
        </p:spPr>
        <p:txBody>
          <a:bodyPr wrap="square" rtlCol="0">
            <a:spAutoFit/>
          </a:bodyPr>
          <a:lstStyle/>
          <a:p>
            <a:pPr algn="ctr"/>
            <a:r>
              <a:rPr lang="vi-VN"/>
              <a:t>.......</a:t>
            </a:r>
          </a:p>
        </p:txBody>
      </p:sp>
      <p:cxnSp>
        <p:nvCxnSpPr>
          <p:cNvPr id="3" name="Straight Connector 2">
            <a:extLst>
              <a:ext uri="{FF2B5EF4-FFF2-40B4-BE49-F238E27FC236}">
                <a16:creationId xmlns:a16="http://schemas.microsoft.com/office/drawing/2014/main" id="{AC951578-810E-D6EB-1795-80C3014DF966}"/>
              </a:ext>
            </a:extLst>
          </p:cNvPr>
          <p:cNvCxnSpPr>
            <a:cxnSpLocks/>
            <a:stCxn id="10" idx="3"/>
          </p:cNvCxnSpPr>
          <p:nvPr/>
        </p:nvCxnSpPr>
        <p:spPr>
          <a:xfrm flipH="1">
            <a:off x="2289073" y="4194352"/>
            <a:ext cx="200807" cy="390951"/>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67C5178D-4673-693C-14EA-AB523002B825}"/>
              </a:ext>
            </a:extLst>
          </p:cNvPr>
          <p:cNvCxnSpPr>
            <a:cxnSpLocks/>
            <a:stCxn id="12" idx="3"/>
          </p:cNvCxnSpPr>
          <p:nvPr/>
        </p:nvCxnSpPr>
        <p:spPr>
          <a:xfrm flipH="1">
            <a:off x="5159743" y="3705522"/>
            <a:ext cx="204900" cy="243868"/>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71BB3307-D347-A520-9DA0-DE2F950BA7FA}"/>
              </a:ext>
            </a:extLst>
          </p:cNvPr>
          <p:cNvCxnSpPr>
            <a:cxnSpLocks/>
            <a:stCxn id="10" idx="5"/>
          </p:cNvCxnSpPr>
          <p:nvPr/>
        </p:nvCxnSpPr>
        <p:spPr>
          <a:xfrm>
            <a:off x="2896441" y="4194352"/>
            <a:ext cx="219870" cy="446348"/>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90C8C2DB-F450-C164-765D-7219F8D4BFDD}"/>
              </a:ext>
            </a:extLst>
          </p:cNvPr>
          <p:cNvCxnSpPr>
            <a:cxnSpLocks/>
            <a:stCxn id="12" idx="5"/>
          </p:cNvCxnSpPr>
          <p:nvPr/>
        </p:nvCxnSpPr>
        <p:spPr>
          <a:xfrm>
            <a:off x="5771204" y="3705522"/>
            <a:ext cx="150539" cy="243868"/>
          </a:xfrm>
          <a:prstGeom prst="line">
            <a:avLst/>
          </a:prstGeom>
        </p:spPr>
        <p:style>
          <a:lnRef idx="2">
            <a:schemeClr val="dk1"/>
          </a:lnRef>
          <a:fillRef idx="0">
            <a:schemeClr val="dk1"/>
          </a:fillRef>
          <a:effectRef idx="1">
            <a:schemeClr val="dk1"/>
          </a:effectRef>
          <a:fontRef idx="minor">
            <a:schemeClr val="tx1"/>
          </a:fontRef>
        </p:style>
      </p:cxnSp>
      <p:sp>
        <p:nvSpPr>
          <p:cNvPr id="41" name="Flowchart: Connector 40">
            <a:extLst>
              <a:ext uri="{FF2B5EF4-FFF2-40B4-BE49-F238E27FC236}">
                <a16:creationId xmlns:a16="http://schemas.microsoft.com/office/drawing/2014/main" id="{38C4DF99-D729-2051-2518-9FF2707CBF8D}"/>
              </a:ext>
            </a:extLst>
          </p:cNvPr>
          <p:cNvSpPr/>
          <p:nvPr/>
        </p:nvSpPr>
        <p:spPr>
          <a:xfrm>
            <a:off x="3864761" y="3844826"/>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12</a:t>
            </a:r>
          </a:p>
        </p:txBody>
      </p:sp>
      <p:cxnSp>
        <p:nvCxnSpPr>
          <p:cNvPr id="42" name="Straight Connector 41">
            <a:extLst>
              <a:ext uri="{FF2B5EF4-FFF2-40B4-BE49-F238E27FC236}">
                <a16:creationId xmlns:a16="http://schemas.microsoft.com/office/drawing/2014/main" id="{58948357-2FA7-C964-BC1C-F90C9E5C4026}"/>
              </a:ext>
            </a:extLst>
          </p:cNvPr>
          <p:cNvCxnSpPr>
            <a:cxnSpLocks/>
            <a:stCxn id="11" idx="5"/>
            <a:endCxn id="41" idx="0"/>
          </p:cNvCxnSpPr>
          <p:nvPr/>
        </p:nvCxnSpPr>
        <p:spPr>
          <a:xfrm>
            <a:off x="3713021" y="3658058"/>
            <a:ext cx="439222" cy="186768"/>
          </a:xfrm>
          <a:prstGeom prst="line">
            <a:avLst/>
          </a:prstGeom>
        </p:spPr>
        <p:style>
          <a:lnRef idx="2">
            <a:schemeClr val="dk1"/>
          </a:lnRef>
          <a:fillRef idx="0">
            <a:schemeClr val="dk1"/>
          </a:fillRef>
          <a:effectRef idx="1">
            <a:schemeClr val="dk1"/>
          </a:effectRef>
          <a:fontRef idx="minor">
            <a:schemeClr val="tx1"/>
          </a:fontRef>
        </p:style>
      </p:cxnSp>
      <p:sp>
        <p:nvSpPr>
          <p:cNvPr id="46" name="TextBox 45">
            <a:extLst>
              <a:ext uri="{FF2B5EF4-FFF2-40B4-BE49-F238E27FC236}">
                <a16:creationId xmlns:a16="http://schemas.microsoft.com/office/drawing/2014/main" id="{65DC6DA5-B1C9-5EAF-23A3-0812A133B1A9}"/>
              </a:ext>
            </a:extLst>
          </p:cNvPr>
          <p:cNvSpPr txBox="1"/>
          <p:nvPr/>
        </p:nvSpPr>
        <p:spPr>
          <a:xfrm>
            <a:off x="7832225" y="328895"/>
            <a:ext cx="669845" cy="246221"/>
          </a:xfrm>
          <a:prstGeom prst="rect">
            <a:avLst/>
          </a:prstGeom>
          <a:noFill/>
        </p:spPr>
        <p:txBody>
          <a:bodyPr wrap="square" rtlCol="0">
            <a:spAutoFit/>
          </a:bodyPr>
          <a:lstStyle/>
          <a:p>
            <a:r>
              <a:rPr lang="vi-VN" sz="1000" b="1">
                <a:latin typeface="Nunito" pitchFamily="2" charset="-93"/>
              </a:rPr>
              <a:t>Page 38</a:t>
            </a:r>
          </a:p>
        </p:txBody>
      </p:sp>
    </p:spTree>
    <p:extLst>
      <p:ext uri="{BB962C8B-B14F-4D97-AF65-F5344CB8AC3E}">
        <p14:creationId xmlns:p14="http://schemas.microsoft.com/office/powerpoint/2010/main" val="37788199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95422" y="599456"/>
            <a:ext cx="8553156" cy="4295560"/>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vi-VN">
                <a:latin typeface="Nunito" pitchFamily="2" charset="-93"/>
              </a:rPr>
              <a:t>Z là node mới được thêm vào cây</a:t>
            </a:r>
          </a:p>
          <a:p>
            <a:pPr marL="285750" lvl="0" indent="-285750" algn="l" rtl="0">
              <a:lnSpc>
                <a:spcPct val="150000"/>
              </a:lnSpc>
              <a:spcBef>
                <a:spcPts val="0"/>
              </a:spcBef>
              <a:spcAft>
                <a:spcPts val="0"/>
              </a:spcAft>
              <a:buFont typeface="Wingdings" panose="05000000000000000000" pitchFamily="2" charset="2"/>
              <a:buChar char="§"/>
            </a:pPr>
            <a:r>
              <a:rPr lang="vi-VN">
                <a:latin typeface="Nunito" pitchFamily="2" charset="-93"/>
              </a:rPr>
              <a:t>Bước 1: Thực hiện thêm node được thêm vào như cây nhị phân tìm kiếm và đánh dấu node được thêm vào là màu đỏ. </a:t>
            </a:r>
          </a:p>
          <a:p>
            <a:pPr marL="285750" lvl="0" indent="-285750" algn="l" rtl="0">
              <a:lnSpc>
                <a:spcPct val="150000"/>
              </a:lnSpc>
              <a:spcBef>
                <a:spcPts val="0"/>
              </a:spcBef>
              <a:spcAft>
                <a:spcPts val="0"/>
              </a:spcAft>
              <a:buFont typeface="Wingdings" panose="05000000000000000000" pitchFamily="2" charset="2"/>
              <a:buChar char="§"/>
            </a:pPr>
            <a:r>
              <a:rPr lang="vi-VN">
                <a:latin typeface="Nunito" pitchFamily="2" charset="-93"/>
              </a:rPr>
              <a:t>Bước 2: Thực hiện Recolor, Rotate cây khi cây không thỏa mãn quy tắc của Red-Black Tree. Tại đây, có 4 trường hợp xảy ra:</a:t>
            </a:r>
          </a:p>
          <a:p>
            <a:pPr marL="449263" lvl="1" indent="-182563" algn="l">
              <a:lnSpc>
                <a:spcPct val="150000"/>
              </a:lnSpc>
              <a:buFont typeface="Wingdings" panose="05000000000000000000" pitchFamily="2" charset="2"/>
              <a:buChar char="§"/>
            </a:pPr>
            <a:r>
              <a:rPr lang="vi-VN">
                <a:latin typeface="Nunito" pitchFamily="2" charset="-93"/>
              </a:rPr>
              <a:t>2.1. Nếu Z là root  </a:t>
            </a:r>
            <a:r>
              <a:rPr lang="vi-VN">
                <a:latin typeface="Nunito" pitchFamily="2" charset="-93"/>
                <a:sym typeface="Wingdings" panose="05000000000000000000" pitchFamily="2" charset="2"/>
              </a:rPr>
              <a:t>-&gt; </a:t>
            </a:r>
            <a:r>
              <a:rPr lang="vi-VN">
                <a:latin typeface="Nunito" pitchFamily="2" charset="-93"/>
              </a:rPr>
              <a:t>Thực hiện tô màu lại cho node Z là màu đen</a:t>
            </a:r>
          </a:p>
          <a:p>
            <a:pPr marL="449263" lvl="1" indent="-182563" algn="l">
              <a:lnSpc>
                <a:spcPct val="150000"/>
              </a:lnSpc>
              <a:buFont typeface="Wingdings" panose="05000000000000000000" pitchFamily="2" charset="2"/>
              <a:buChar char="§"/>
            </a:pPr>
            <a:r>
              <a:rPr lang="vi-VN">
                <a:latin typeface="Nunito" pitchFamily="2" charset="-93"/>
              </a:rPr>
              <a:t>2.2. Nếu Z’s uncle màu đỏ -&gt; Z’s parent, Z’s uncle được tô màu đen, Z’s grandparent được tô màu đỏ</a:t>
            </a:r>
          </a:p>
          <a:p>
            <a:pPr marL="449263" lvl="1" indent="-182563" algn="l">
              <a:lnSpc>
                <a:spcPct val="150000"/>
              </a:lnSpc>
              <a:buFont typeface="Wingdings" panose="05000000000000000000" pitchFamily="2" charset="2"/>
              <a:buChar char="§"/>
            </a:pPr>
            <a:r>
              <a:rPr lang="vi-VN">
                <a:latin typeface="Nunito" pitchFamily="2" charset="-93"/>
              </a:rPr>
              <a:t>2.3. Nếu Z’s uncle màu đen (Z là con bên p) -&gt; Z trở thành con của Z’s grandparent, Z’s parent được xoay thành con của Z (ban đầu). Lúc này để giải quyết xung đột, thực hiện tiếp tục trường hợp 2.4</a:t>
            </a:r>
          </a:p>
          <a:p>
            <a:pPr marL="449263" lvl="1" indent="-182563" algn="l">
              <a:lnSpc>
                <a:spcPct val="150000"/>
              </a:lnSpc>
              <a:buFont typeface="Wingdings" panose="05000000000000000000" pitchFamily="2" charset="2"/>
              <a:buChar char="§"/>
            </a:pPr>
            <a:r>
              <a:rPr lang="vi-VN">
                <a:latin typeface="Nunito" pitchFamily="2" charset="-93"/>
              </a:rPr>
              <a:t>2.4. Nếu Z’s uncle màu đen (các node có quan hệ xếp thành đường thẳng) -&gt;Xoay node Z’s grandparent về phía đối diện của Z. Và cuối cùng là thực hiện tô màu lại cho các node Z’s grandparent và Z’s parent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6631850" y="568531"/>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Thuật toán</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3" name="TextBox 2">
            <a:extLst>
              <a:ext uri="{FF2B5EF4-FFF2-40B4-BE49-F238E27FC236}">
                <a16:creationId xmlns:a16="http://schemas.microsoft.com/office/drawing/2014/main" id="{B3408620-56CC-447E-7CC4-6FBADB9CA2E1}"/>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39</a:t>
            </a:r>
          </a:p>
        </p:txBody>
      </p:sp>
    </p:spTree>
    <p:extLst>
      <p:ext uri="{BB962C8B-B14F-4D97-AF65-F5344CB8AC3E}">
        <p14:creationId xmlns:p14="http://schemas.microsoft.com/office/powerpoint/2010/main" val="270036048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569012" y="2039018"/>
            <a:ext cx="4002988"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GIỚI THIỆU</a:t>
            </a:r>
            <a:endParaRPr/>
          </a:p>
        </p:txBody>
      </p:sp>
      <p:sp>
        <p:nvSpPr>
          <p:cNvPr id="757" name="Google Shape;757;p36"/>
          <p:cNvSpPr txBox="1">
            <a:spLocks noGrp="1"/>
          </p:cNvSpPr>
          <p:nvPr>
            <p:ph type="subTitle" idx="1"/>
          </p:nvPr>
        </p:nvSpPr>
        <p:spPr>
          <a:xfrm>
            <a:off x="553746" y="4034672"/>
            <a:ext cx="8093088" cy="4496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Nunito" pitchFamily="2" charset="-93"/>
              </a:rPr>
              <a:t>Giới thiệu cấu trúc dữ liệu Cây nhị phân tìm kiếm và cơ chế tự cân bằng của BST</a:t>
            </a:r>
            <a:endParaRPr>
              <a:latin typeface="Nunito" pitchFamily="2" charset="-93"/>
            </a:endParaRPr>
          </a:p>
        </p:txBody>
      </p:sp>
      <p:sp>
        <p:nvSpPr>
          <p:cNvPr id="758" name="Google Shape;758;p36"/>
          <p:cNvSpPr txBox="1">
            <a:spLocks noGrp="1"/>
          </p:cNvSpPr>
          <p:nvPr>
            <p:ph type="title" idx="2"/>
          </p:nvPr>
        </p:nvSpPr>
        <p:spPr>
          <a:xfrm>
            <a:off x="553746" y="1211087"/>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pic>
        <p:nvPicPr>
          <p:cNvPr id="3" name="Picture 2" descr="A diagram of a tree&#10;&#10;Description automatically generated">
            <a:extLst>
              <a:ext uri="{FF2B5EF4-FFF2-40B4-BE49-F238E27FC236}">
                <a16:creationId xmlns:a16="http://schemas.microsoft.com/office/drawing/2014/main" id="{F63E1C1F-CC04-F223-83D9-96FBF21429D1}"/>
              </a:ext>
            </a:extLst>
          </p:cNvPr>
          <p:cNvPicPr>
            <a:picLocks noChangeAspect="1"/>
          </p:cNvPicPr>
          <p:nvPr/>
        </p:nvPicPr>
        <p:blipFill>
          <a:blip r:embed="rId3"/>
          <a:stretch>
            <a:fillRect/>
          </a:stretch>
        </p:blipFill>
        <p:spPr>
          <a:xfrm>
            <a:off x="4432410" y="1288473"/>
            <a:ext cx="4336541" cy="2445327"/>
          </a:xfrm>
          <a:prstGeom prst="rect">
            <a:avLst/>
          </a:prstGeom>
          <a:ln>
            <a:noFill/>
          </a:ln>
          <a:effectLst>
            <a:softEdge rad="112500"/>
          </a:effectLst>
        </p:spPr>
      </p:pic>
      <p:sp>
        <p:nvSpPr>
          <p:cNvPr id="2" name="TextBox 1">
            <a:extLst>
              <a:ext uri="{FF2B5EF4-FFF2-40B4-BE49-F238E27FC236}">
                <a16:creationId xmlns:a16="http://schemas.microsoft.com/office/drawing/2014/main" id="{464AEC9B-2CE3-EE14-F992-DB59E3BED457}"/>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4</a:t>
            </a:r>
          </a:p>
        </p:txBody>
      </p:sp>
      <p:sp>
        <p:nvSpPr>
          <p:cNvPr id="4" name="Google Shape;536;p33">
            <a:extLst>
              <a:ext uri="{FF2B5EF4-FFF2-40B4-BE49-F238E27FC236}">
                <a16:creationId xmlns:a16="http://schemas.microsoft.com/office/drawing/2014/main" id="{8751E531-54AC-AB27-F71D-37A7A94A199D}"/>
              </a:ext>
            </a:extLst>
          </p:cNvPr>
          <p:cNvSpPr txBox="1">
            <a:spLocks/>
          </p:cNvSpPr>
          <p:nvPr/>
        </p:nvSpPr>
        <p:spPr>
          <a:xfrm>
            <a:off x="2650844" y="4862603"/>
            <a:ext cx="3563131"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200" b="1">
                <a:latin typeface="Nunito" pitchFamily="2" charset="-93"/>
              </a:rPr>
              <a:t>CS523 – Cấu trúc dữ liệu và giải thuật nâng cao</a:t>
            </a:r>
          </a:p>
        </p:txBody>
      </p:sp>
      <p:sp>
        <p:nvSpPr>
          <p:cNvPr id="5" name="Google Shape;536;p33">
            <a:extLst>
              <a:ext uri="{FF2B5EF4-FFF2-40B4-BE49-F238E27FC236}">
                <a16:creationId xmlns:a16="http://schemas.microsoft.com/office/drawing/2014/main" id="{4E19414C-D5EB-D5D2-C107-ED742E688754}"/>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0" y="877330"/>
            <a:ext cx="3408084" cy="3911486"/>
          </a:xfrm>
          <a:prstGeom prst="rect">
            <a:avLst/>
          </a:prstGeom>
          <a:solidFill>
            <a:schemeClr val="bg2">
              <a:lumMod val="60000"/>
              <a:lumOff val="40000"/>
            </a:schemeClr>
          </a:solidFill>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anose="05000000000000000000" pitchFamily="2" charset="2"/>
              <a:buChar char="§"/>
            </a:pPr>
            <a:r>
              <a:rPr lang="vi-VN">
                <a:latin typeface="Nunito" pitchFamily="2" charset="-93"/>
              </a:rPr>
              <a:t>Bước 2: Thực hiện Recolor, Rotate cây khi cây không thỏa mãn quy tắc của Red-Black Tree. Tại đây, có 4 trường hợp xảy ra:</a:t>
            </a:r>
          </a:p>
          <a:p>
            <a:pPr marL="742950" lvl="1" indent="-285750" algn="l">
              <a:lnSpc>
                <a:spcPct val="150000"/>
              </a:lnSpc>
              <a:buFont typeface="Wingdings" panose="05000000000000000000" pitchFamily="2" charset="2"/>
              <a:buChar char="§"/>
            </a:pPr>
            <a:r>
              <a:rPr lang="vi-VN">
                <a:latin typeface="Nunito" pitchFamily="2" charset="-93"/>
              </a:rPr>
              <a:t>2.1. Nếu Z là root </a:t>
            </a:r>
          </a:p>
          <a:p>
            <a:pPr marL="742950" lvl="1" indent="-285750" algn="l">
              <a:lnSpc>
                <a:spcPct val="150000"/>
              </a:lnSpc>
              <a:buFont typeface="Wingdings" panose="05000000000000000000" pitchFamily="2" charset="2"/>
              <a:buChar char="§"/>
            </a:pPr>
            <a:r>
              <a:rPr lang="vi-VN">
                <a:latin typeface="Nunito" pitchFamily="2" charset="-93"/>
              </a:rPr>
              <a:t>2.2. Nếu Z’s uncle màu đỏ</a:t>
            </a:r>
          </a:p>
          <a:p>
            <a:pPr marL="742950" lvl="1" indent="-285750" algn="l">
              <a:lnSpc>
                <a:spcPct val="150000"/>
              </a:lnSpc>
              <a:buFont typeface="Wingdings" panose="05000000000000000000" pitchFamily="2" charset="2"/>
              <a:buChar char="§"/>
            </a:pPr>
            <a:r>
              <a:rPr lang="vi-VN">
                <a:latin typeface="Nunito" pitchFamily="2" charset="-93"/>
              </a:rPr>
              <a:t>2.3. Nếu Z’s uncle màu đen (Z là con bên p)</a:t>
            </a:r>
          </a:p>
          <a:p>
            <a:pPr marL="742950" lvl="1" indent="-285750" algn="l">
              <a:lnSpc>
                <a:spcPct val="150000"/>
              </a:lnSpc>
              <a:buFont typeface="Wingdings" panose="05000000000000000000" pitchFamily="2" charset="2"/>
              <a:buChar char="§"/>
            </a:pPr>
            <a:r>
              <a:rPr lang="vi-VN">
                <a:latin typeface="Nunito" pitchFamily="2" charset="-93"/>
              </a:rPr>
              <a:t>2.4. Nếu Z’s uncle màu đen (các node có quan hệ xếp thành đường thẳng)</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pic>
        <p:nvPicPr>
          <p:cNvPr id="8" name="Picture 7" descr="A computer screen shot of a program&#10;&#10;Description automatically generated">
            <a:extLst>
              <a:ext uri="{FF2B5EF4-FFF2-40B4-BE49-F238E27FC236}">
                <a16:creationId xmlns:a16="http://schemas.microsoft.com/office/drawing/2014/main" id="{CC4EDD3F-0C5A-984D-BEC7-B16B90DBC550}"/>
              </a:ext>
            </a:extLst>
          </p:cNvPr>
          <p:cNvPicPr>
            <a:picLocks noChangeAspect="1"/>
          </p:cNvPicPr>
          <p:nvPr/>
        </p:nvPicPr>
        <p:blipFill rotWithShape="1">
          <a:blip r:embed="rId3"/>
          <a:srcRect l="6066" t="6815" r="5607" b="6370"/>
          <a:stretch/>
        </p:blipFill>
        <p:spPr>
          <a:xfrm>
            <a:off x="3712884" y="877330"/>
            <a:ext cx="5126316" cy="3911486"/>
          </a:xfrm>
          <a:prstGeom prst="rect">
            <a:avLst/>
          </a:prstGeom>
        </p:spPr>
      </p:pic>
      <p:sp>
        <p:nvSpPr>
          <p:cNvPr id="9" name="Rectangle 8">
            <a:extLst>
              <a:ext uri="{FF2B5EF4-FFF2-40B4-BE49-F238E27FC236}">
                <a16:creationId xmlns:a16="http://schemas.microsoft.com/office/drawing/2014/main" id="{45D25CC3-73C7-A39E-08CA-56E27A2262B7}"/>
              </a:ext>
            </a:extLst>
          </p:cNvPr>
          <p:cNvSpPr/>
          <p:nvPr/>
        </p:nvSpPr>
        <p:spPr>
          <a:xfrm>
            <a:off x="5248958" y="4586674"/>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Code</a:t>
            </a:r>
          </a:p>
        </p:txBody>
      </p:sp>
      <p:sp>
        <p:nvSpPr>
          <p:cNvPr id="10" name="TextBox 9">
            <a:extLst>
              <a:ext uri="{FF2B5EF4-FFF2-40B4-BE49-F238E27FC236}">
                <a16:creationId xmlns:a16="http://schemas.microsoft.com/office/drawing/2014/main" id="{AB3CA811-6AEC-62C6-82A4-EEF3D6900F3E}"/>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40</a:t>
            </a:r>
          </a:p>
        </p:txBody>
      </p:sp>
    </p:spTree>
    <p:extLst>
      <p:ext uri="{BB962C8B-B14F-4D97-AF65-F5344CB8AC3E}">
        <p14:creationId xmlns:p14="http://schemas.microsoft.com/office/powerpoint/2010/main" val="201318209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23071" y="1805362"/>
            <a:ext cx="4806697" cy="1532776"/>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vi-VN">
                <a:latin typeface="Nunito" pitchFamily="2" charset="-93"/>
              </a:rPr>
              <a:t>Z là node mới được thêm vào cây</a:t>
            </a:r>
          </a:p>
          <a:p>
            <a:pPr marL="285750" lvl="0" indent="-285750" algn="l" rtl="0">
              <a:lnSpc>
                <a:spcPct val="150000"/>
              </a:lnSpc>
              <a:spcBef>
                <a:spcPts val="0"/>
              </a:spcBef>
              <a:spcAft>
                <a:spcPts val="0"/>
              </a:spcAft>
              <a:buFont typeface="Wingdings" panose="05000000000000000000" pitchFamily="2" charset="2"/>
              <a:buChar char="§"/>
            </a:pPr>
            <a:r>
              <a:rPr lang="vi-VN">
                <a:latin typeface="Nunito" pitchFamily="2" charset="-93"/>
              </a:rPr>
              <a:t>Bước 1: Thực hiện thêm node được thêm vào như cây nhị phân tìm kiếm và đánh dấu node được thêm vào là màu đỏ.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pic>
        <p:nvPicPr>
          <p:cNvPr id="6" name="Picture 5" descr="A screen shot of a computer program&#10;&#10;Description automatically generated">
            <a:extLst>
              <a:ext uri="{FF2B5EF4-FFF2-40B4-BE49-F238E27FC236}">
                <a16:creationId xmlns:a16="http://schemas.microsoft.com/office/drawing/2014/main" id="{9397C588-B921-FB8C-172E-8FDE5F28D050}"/>
              </a:ext>
            </a:extLst>
          </p:cNvPr>
          <p:cNvPicPr>
            <a:picLocks noChangeAspect="1"/>
          </p:cNvPicPr>
          <p:nvPr/>
        </p:nvPicPr>
        <p:blipFill rotWithShape="1">
          <a:blip r:embed="rId3"/>
          <a:srcRect l="5400" t="4666" r="5398" b="4831"/>
          <a:stretch/>
        </p:blipFill>
        <p:spPr>
          <a:xfrm>
            <a:off x="5129768" y="527028"/>
            <a:ext cx="3786716" cy="4367987"/>
          </a:xfrm>
          <a:prstGeom prst="rect">
            <a:avLst/>
          </a:prstGeom>
        </p:spPr>
      </p:pic>
      <p:sp>
        <p:nvSpPr>
          <p:cNvPr id="7" name="Rectangle 6">
            <a:extLst>
              <a:ext uri="{FF2B5EF4-FFF2-40B4-BE49-F238E27FC236}">
                <a16:creationId xmlns:a16="http://schemas.microsoft.com/office/drawing/2014/main" id="{4FC8E553-6B92-3E2F-DC04-EC3AD1A03285}"/>
              </a:ext>
            </a:extLst>
          </p:cNvPr>
          <p:cNvSpPr/>
          <p:nvPr/>
        </p:nvSpPr>
        <p:spPr>
          <a:xfrm>
            <a:off x="6167030" y="4598707"/>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Code</a:t>
            </a:r>
          </a:p>
        </p:txBody>
      </p:sp>
      <p:sp>
        <p:nvSpPr>
          <p:cNvPr id="8" name="TextBox 7">
            <a:extLst>
              <a:ext uri="{FF2B5EF4-FFF2-40B4-BE49-F238E27FC236}">
                <a16:creationId xmlns:a16="http://schemas.microsoft.com/office/drawing/2014/main" id="{1C31A609-48BC-3426-56B9-8585E6EF622C}"/>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41</a:t>
            </a:r>
          </a:p>
        </p:txBody>
      </p:sp>
    </p:spTree>
    <p:extLst>
      <p:ext uri="{BB962C8B-B14F-4D97-AF65-F5344CB8AC3E}">
        <p14:creationId xmlns:p14="http://schemas.microsoft.com/office/powerpoint/2010/main" val="39315936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XÓA - DELETE</a:t>
            </a:r>
            <a:endParaRPr/>
          </a:p>
        </p:txBody>
      </p:sp>
      <p:sp>
        <p:nvSpPr>
          <p:cNvPr id="868" name="Google Shape;868;p37"/>
          <p:cNvSpPr txBox="1">
            <a:spLocks noGrp="1"/>
          </p:cNvSpPr>
          <p:nvPr>
            <p:ph type="subTitle" idx="1"/>
          </p:nvPr>
        </p:nvSpPr>
        <p:spPr>
          <a:xfrm>
            <a:off x="300111" y="1375153"/>
            <a:ext cx="8543778" cy="1165860"/>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266700" algn="l" rtl="0">
              <a:spcBef>
                <a:spcPts val="0"/>
              </a:spcBef>
              <a:spcAft>
                <a:spcPts val="0"/>
              </a:spcAft>
              <a:buFont typeface="+mj-lt"/>
              <a:buAutoNum type="arabicPeriod"/>
            </a:pPr>
            <a:r>
              <a:rPr lang="vi-VN" sz="1600">
                <a:latin typeface="Nunito" pitchFamily="2" charset="-93"/>
              </a:rPr>
              <a:t>Transplant: Di chuyển các cây con bên trong cây</a:t>
            </a:r>
          </a:p>
          <a:p>
            <a:pPr marL="182563" lvl="0" indent="266700" algn="l" rtl="0">
              <a:spcBef>
                <a:spcPts val="0"/>
              </a:spcBef>
              <a:spcAft>
                <a:spcPts val="0"/>
              </a:spcAft>
              <a:buFont typeface="+mj-lt"/>
              <a:buAutoNum type="arabicPeriod"/>
            </a:pPr>
            <a:r>
              <a:rPr lang="vi-VN" sz="1600">
                <a:latin typeface="Nunito" pitchFamily="2" charset="-93"/>
              </a:rPr>
              <a:t>Delete: Thực hiện xóa phần tử được chọn</a:t>
            </a:r>
          </a:p>
          <a:p>
            <a:pPr marL="182563" lvl="0" indent="266700" algn="l" rtl="0">
              <a:spcBef>
                <a:spcPts val="0"/>
              </a:spcBef>
              <a:spcAft>
                <a:spcPts val="0"/>
              </a:spcAft>
              <a:buFont typeface="+mj-lt"/>
              <a:buAutoNum type="arabicPeriod"/>
            </a:pPr>
            <a:r>
              <a:rPr lang="vi-VN" sz="1600">
                <a:latin typeface="Nunito" pitchFamily="2" charset="-93"/>
              </a:rPr>
              <a:t>Delete Fix Up: Giải quyết các vấn đề vi phạm quy tắc sau khi đã thực hiện xóa nodes</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3" name="TextBox 2">
            <a:extLst>
              <a:ext uri="{FF2B5EF4-FFF2-40B4-BE49-F238E27FC236}">
                <a16:creationId xmlns:a16="http://schemas.microsoft.com/office/drawing/2014/main" id="{27AB4035-5C82-04A7-2C5C-E4FAB497E977}"/>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42</a:t>
            </a:r>
          </a:p>
        </p:txBody>
      </p:sp>
    </p:spTree>
    <p:extLst>
      <p:ext uri="{BB962C8B-B14F-4D97-AF65-F5344CB8AC3E}">
        <p14:creationId xmlns:p14="http://schemas.microsoft.com/office/powerpoint/2010/main" val="4079930730"/>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0110" y="903365"/>
            <a:ext cx="8543778" cy="463480"/>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266700">
              <a:buFont typeface="+mj-lt"/>
              <a:buAutoNum type="arabicPeriod"/>
            </a:pPr>
            <a:r>
              <a:rPr lang="vi-VN" sz="1600">
                <a:latin typeface="Nunito" pitchFamily="2" charset="-93"/>
              </a:rPr>
              <a:t>Transplant: Di chuyển các cây con bên trong cây</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pic>
        <p:nvPicPr>
          <p:cNvPr id="5" name="Picture 4" descr="A screen shot of a computer program&#10;&#10;Description automatically generated">
            <a:extLst>
              <a:ext uri="{FF2B5EF4-FFF2-40B4-BE49-F238E27FC236}">
                <a16:creationId xmlns:a16="http://schemas.microsoft.com/office/drawing/2014/main" id="{06F567BA-1DE9-8EE7-D68A-4D38EF055BE6}"/>
              </a:ext>
            </a:extLst>
          </p:cNvPr>
          <p:cNvPicPr>
            <a:picLocks noChangeAspect="1"/>
          </p:cNvPicPr>
          <p:nvPr/>
        </p:nvPicPr>
        <p:blipFill rotWithShape="1">
          <a:blip r:embed="rId3"/>
          <a:srcRect l="3333" t="12096" r="4000" b="12256"/>
          <a:stretch/>
        </p:blipFill>
        <p:spPr>
          <a:xfrm>
            <a:off x="1183374" y="1636464"/>
            <a:ext cx="6777251" cy="2888865"/>
          </a:xfrm>
          <a:prstGeom prst="rect">
            <a:avLst/>
          </a:prstGeom>
        </p:spPr>
      </p:pic>
      <p:sp>
        <p:nvSpPr>
          <p:cNvPr id="6" name="Google Shape;867;p37">
            <a:extLst>
              <a:ext uri="{FF2B5EF4-FFF2-40B4-BE49-F238E27FC236}">
                <a16:creationId xmlns:a16="http://schemas.microsoft.com/office/drawing/2014/main" id="{C91BEA12-F3CB-7CDB-C6D7-4928D58346A2}"/>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sp>
        <p:nvSpPr>
          <p:cNvPr id="877" name="TextBox 876">
            <a:extLst>
              <a:ext uri="{FF2B5EF4-FFF2-40B4-BE49-F238E27FC236}">
                <a16:creationId xmlns:a16="http://schemas.microsoft.com/office/drawing/2014/main" id="{A3DDFBDA-0AFC-9561-1AC6-1B1F6C6ED565}"/>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43</a:t>
            </a:r>
          </a:p>
        </p:txBody>
      </p:sp>
    </p:spTree>
    <p:extLst>
      <p:ext uri="{BB962C8B-B14F-4D97-AF65-F5344CB8AC3E}">
        <p14:creationId xmlns:p14="http://schemas.microsoft.com/office/powerpoint/2010/main" val="1751858274"/>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0110" y="819629"/>
            <a:ext cx="8543778" cy="463480"/>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266700">
              <a:buFont typeface="+mj-lt"/>
              <a:buAutoNum type="arabicPeriod"/>
            </a:pPr>
            <a:r>
              <a:rPr lang="vi-VN" sz="1600">
                <a:latin typeface="Nunito" pitchFamily="2" charset="-93"/>
              </a:rPr>
              <a:t>Transplant: Di chuyển các cây con bên trong cây</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6" name="Google Shape;867;p37">
            <a:extLst>
              <a:ext uri="{FF2B5EF4-FFF2-40B4-BE49-F238E27FC236}">
                <a16:creationId xmlns:a16="http://schemas.microsoft.com/office/drawing/2014/main" id="{C91BEA12-F3CB-7CDB-C6D7-4928D58346A2}"/>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17" name="Picture 16">
            <a:extLst>
              <a:ext uri="{FF2B5EF4-FFF2-40B4-BE49-F238E27FC236}">
                <a16:creationId xmlns:a16="http://schemas.microsoft.com/office/drawing/2014/main" id="{BB815B74-0B3F-91B9-1C20-ECFA04709DC1}"/>
              </a:ext>
            </a:extLst>
          </p:cNvPr>
          <p:cNvPicPr>
            <a:picLocks noChangeAspect="1"/>
          </p:cNvPicPr>
          <p:nvPr/>
        </p:nvPicPr>
        <p:blipFill>
          <a:blip r:embed="rId3"/>
          <a:stretch>
            <a:fillRect/>
          </a:stretch>
        </p:blipFill>
        <p:spPr>
          <a:xfrm>
            <a:off x="1581150" y="1438722"/>
            <a:ext cx="5981700" cy="3364706"/>
          </a:xfrm>
          <a:prstGeom prst="rect">
            <a:avLst/>
          </a:prstGeom>
        </p:spPr>
      </p:pic>
      <p:sp>
        <p:nvSpPr>
          <p:cNvPr id="19" name="TextBox 18">
            <a:extLst>
              <a:ext uri="{FF2B5EF4-FFF2-40B4-BE49-F238E27FC236}">
                <a16:creationId xmlns:a16="http://schemas.microsoft.com/office/drawing/2014/main" id="{6205DFD1-2F30-0366-7679-524A052B2870}"/>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44</a:t>
            </a:r>
          </a:p>
        </p:txBody>
      </p:sp>
    </p:spTree>
    <p:extLst>
      <p:ext uri="{BB962C8B-B14F-4D97-AF65-F5344CB8AC3E}">
        <p14:creationId xmlns:p14="http://schemas.microsoft.com/office/powerpoint/2010/main" val="2691307244"/>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0110" y="819629"/>
            <a:ext cx="8543778" cy="463480"/>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266700">
              <a:buFont typeface="+mj-lt"/>
              <a:buAutoNum type="arabicPeriod"/>
            </a:pPr>
            <a:r>
              <a:rPr lang="vi-VN" sz="1600">
                <a:latin typeface="Nunito" pitchFamily="2" charset="-93"/>
              </a:rPr>
              <a:t>Transplant: Di chuyển các cây con bên trong cây</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6" name="Google Shape;867;p37">
            <a:extLst>
              <a:ext uri="{FF2B5EF4-FFF2-40B4-BE49-F238E27FC236}">
                <a16:creationId xmlns:a16="http://schemas.microsoft.com/office/drawing/2014/main" id="{C91BEA12-F3CB-7CDB-C6D7-4928D58346A2}"/>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4" name="Picture 3">
            <a:extLst>
              <a:ext uri="{FF2B5EF4-FFF2-40B4-BE49-F238E27FC236}">
                <a16:creationId xmlns:a16="http://schemas.microsoft.com/office/drawing/2014/main" id="{FA69E0B3-BD92-FA69-50DA-AE79DAD4F291}"/>
              </a:ext>
            </a:extLst>
          </p:cNvPr>
          <p:cNvPicPr>
            <a:picLocks noChangeAspect="1"/>
          </p:cNvPicPr>
          <p:nvPr/>
        </p:nvPicPr>
        <p:blipFill>
          <a:blip r:embed="rId3"/>
          <a:stretch>
            <a:fillRect/>
          </a:stretch>
        </p:blipFill>
        <p:spPr>
          <a:xfrm>
            <a:off x="1649729" y="1529952"/>
            <a:ext cx="5844541" cy="3287554"/>
          </a:xfrm>
          <a:prstGeom prst="rect">
            <a:avLst/>
          </a:prstGeom>
        </p:spPr>
      </p:pic>
      <p:sp>
        <p:nvSpPr>
          <p:cNvPr id="5" name="TextBox 4">
            <a:extLst>
              <a:ext uri="{FF2B5EF4-FFF2-40B4-BE49-F238E27FC236}">
                <a16:creationId xmlns:a16="http://schemas.microsoft.com/office/drawing/2014/main" id="{FBA4F797-23C9-2C1E-D503-1F3528D26A4D}"/>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45</a:t>
            </a:r>
          </a:p>
        </p:txBody>
      </p:sp>
    </p:spTree>
    <p:extLst>
      <p:ext uri="{BB962C8B-B14F-4D97-AF65-F5344CB8AC3E}">
        <p14:creationId xmlns:p14="http://schemas.microsoft.com/office/powerpoint/2010/main" val="12843058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0110" y="819629"/>
            <a:ext cx="8543778" cy="463480"/>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266700">
              <a:buFont typeface="+mj-lt"/>
              <a:buAutoNum type="arabicPeriod"/>
            </a:pPr>
            <a:r>
              <a:rPr lang="vi-VN" sz="1600">
                <a:latin typeface="Nunito" pitchFamily="2" charset="-93"/>
              </a:rPr>
              <a:t>Transplant: Di chuyển các cây con bên trong cây</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6" name="Google Shape;867;p37">
            <a:extLst>
              <a:ext uri="{FF2B5EF4-FFF2-40B4-BE49-F238E27FC236}">
                <a16:creationId xmlns:a16="http://schemas.microsoft.com/office/drawing/2014/main" id="{C91BEA12-F3CB-7CDB-C6D7-4928D58346A2}"/>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3" name="Picture 2">
            <a:extLst>
              <a:ext uri="{FF2B5EF4-FFF2-40B4-BE49-F238E27FC236}">
                <a16:creationId xmlns:a16="http://schemas.microsoft.com/office/drawing/2014/main" id="{1B43D2C1-A5F3-4BB2-BC55-9A90F7CE3A8E}"/>
              </a:ext>
            </a:extLst>
          </p:cNvPr>
          <p:cNvPicPr>
            <a:picLocks noChangeAspect="1"/>
          </p:cNvPicPr>
          <p:nvPr/>
        </p:nvPicPr>
        <p:blipFill>
          <a:blip r:embed="rId3"/>
          <a:stretch>
            <a:fillRect/>
          </a:stretch>
        </p:blipFill>
        <p:spPr>
          <a:xfrm>
            <a:off x="1741169" y="1503282"/>
            <a:ext cx="5661660" cy="3184684"/>
          </a:xfrm>
          <a:prstGeom prst="rect">
            <a:avLst/>
          </a:prstGeom>
        </p:spPr>
      </p:pic>
      <p:sp>
        <p:nvSpPr>
          <p:cNvPr id="5" name="TextBox 4">
            <a:extLst>
              <a:ext uri="{FF2B5EF4-FFF2-40B4-BE49-F238E27FC236}">
                <a16:creationId xmlns:a16="http://schemas.microsoft.com/office/drawing/2014/main" id="{120DCAC2-E393-2F51-95C7-757DF73D5353}"/>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46</a:t>
            </a:r>
          </a:p>
        </p:txBody>
      </p:sp>
    </p:spTree>
    <p:extLst>
      <p:ext uri="{BB962C8B-B14F-4D97-AF65-F5344CB8AC3E}">
        <p14:creationId xmlns:p14="http://schemas.microsoft.com/office/powerpoint/2010/main" val="21946794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0110" y="819629"/>
            <a:ext cx="8543778" cy="463480"/>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266700">
              <a:buFont typeface="+mj-lt"/>
              <a:buAutoNum type="arabicPeriod"/>
            </a:pPr>
            <a:r>
              <a:rPr lang="vi-VN" sz="1600">
                <a:latin typeface="Nunito" pitchFamily="2" charset="-93"/>
              </a:rPr>
              <a:t>Transplant: Di chuyển các cây con bên trong cây</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6" name="Google Shape;867;p37">
            <a:extLst>
              <a:ext uri="{FF2B5EF4-FFF2-40B4-BE49-F238E27FC236}">
                <a16:creationId xmlns:a16="http://schemas.microsoft.com/office/drawing/2014/main" id="{C91BEA12-F3CB-7CDB-C6D7-4928D58346A2}"/>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4" name="Picture 3">
            <a:extLst>
              <a:ext uri="{FF2B5EF4-FFF2-40B4-BE49-F238E27FC236}">
                <a16:creationId xmlns:a16="http://schemas.microsoft.com/office/drawing/2014/main" id="{4276E100-8BBA-5BF6-FA07-636B318C79E6}"/>
              </a:ext>
            </a:extLst>
          </p:cNvPr>
          <p:cNvPicPr>
            <a:picLocks noChangeAspect="1"/>
          </p:cNvPicPr>
          <p:nvPr/>
        </p:nvPicPr>
        <p:blipFill>
          <a:blip r:embed="rId3"/>
          <a:stretch>
            <a:fillRect/>
          </a:stretch>
        </p:blipFill>
        <p:spPr>
          <a:xfrm>
            <a:off x="1695343" y="1438722"/>
            <a:ext cx="5753314" cy="3236240"/>
          </a:xfrm>
          <a:prstGeom prst="rect">
            <a:avLst/>
          </a:prstGeom>
        </p:spPr>
      </p:pic>
      <p:sp>
        <p:nvSpPr>
          <p:cNvPr id="5" name="TextBox 4">
            <a:extLst>
              <a:ext uri="{FF2B5EF4-FFF2-40B4-BE49-F238E27FC236}">
                <a16:creationId xmlns:a16="http://schemas.microsoft.com/office/drawing/2014/main" id="{3F4B47AF-D5E2-7F12-4DD5-DF416B554E0B}"/>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47</a:t>
            </a:r>
          </a:p>
        </p:txBody>
      </p:sp>
    </p:spTree>
    <p:extLst>
      <p:ext uri="{BB962C8B-B14F-4D97-AF65-F5344CB8AC3E}">
        <p14:creationId xmlns:p14="http://schemas.microsoft.com/office/powerpoint/2010/main" val="11923706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0110" y="819629"/>
            <a:ext cx="8543778" cy="463480"/>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266700">
              <a:buFont typeface="+mj-lt"/>
              <a:buAutoNum type="arabicPeriod"/>
            </a:pPr>
            <a:r>
              <a:rPr lang="vi-VN" sz="1600">
                <a:latin typeface="Nunito" pitchFamily="2" charset="-93"/>
              </a:rPr>
              <a:t>Transplant: Di chuyển các cây con bên trong cây</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6" name="Google Shape;867;p37">
            <a:extLst>
              <a:ext uri="{FF2B5EF4-FFF2-40B4-BE49-F238E27FC236}">
                <a16:creationId xmlns:a16="http://schemas.microsoft.com/office/drawing/2014/main" id="{C91BEA12-F3CB-7CDB-C6D7-4928D58346A2}"/>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5" name="Picture 4">
            <a:extLst>
              <a:ext uri="{FF2B5EF4-FFF2-40B4-BE49-F238E27FC236}">
                <a16:creationId xmlns:a16="http://schemas.microsoft.com/office/drawing/2014/main" id="{B66B2AD4-D58C-7DF8-0668-7E0D8CDC05B0}"/>
              </a:ext>
            </a:extLst>
          </p:cNvPr>
          <p:cNvPicPr>
            <a:picLocks noChangeAspect="1"/>
          </p:cNvPicPr>
          <p:nvPr/>
        </p:nvPicPr>
        <p:blipFill>
          <a:blip r:embed="rId3"/>
          <a:stretch>
            <a:fillRect/>
          </a:stretch>
        </p:blipFill>
        <p:spPr>
          <a:xfrm>
            <a:off x="1664017" y="1438722"/>
            <a:ext cx="5815966" cy="3271481"/>
          </a:xfrm>
          <a:prstGeom prst="rect">
            <a:avLst/>
          </a:prstGeom>
        </p:spPr>
      </p:pic>
      <p:sp>
        <p:nvSpPr>
          <p:cNvPr id="7" name="TextBox 6">
            <a:extLst>
              <a:ext uri="{FF2B5EF4-FFF2-40B4-BE49-F238E27FC236}">
                <a16:creationId xmlns:a16="http://schemas.microsoft.com/office/drawing/2014/main" id="{099C8AD6-AEEC-C89F-6629-327EFE291034}"/>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48</a:t>
            </a:r>
          </a:p>
        </p:txBody>
      </p:sp>
    </p:spTree>
    <p:extLst>
      <p:ext uri="{BB962C8B-B14F-4D97-AF65-F5344CB8AC3E}">
        <p14:creationId xmlns:p14="http://schemas.microsoft.com/office/powerpoint/2010/main" val="21511891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0" y="1188720"/>
            <a:ext cx="4099438" cy="2011680"/>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0"/>
            <a:r>
              <a:rPr lang="vi-VN" sz="1600">
                <a:latin typeface="Nunito" pitchFamily="2" charset="-93"/>
              </a:rPr>
              <a:t>2. Delete: Thực hiện xóa phần tử được chọn</a:t>
            </a:r>
          </a:p>
          <a:p>
            <a:pPr marL="182563" indent="0"/>
            <a:r>
              <a:rPr lang="vi-VN" sz="1600">
                <a:latin typeface="Nunito" pitchFamily="2" charset="-93"/>
              </a:rPr>
              <a:t>Các trường hợp khi xóa của 1 node gồm:</a:t>
            </a:r>
          </a:p>
          <a:p>
            <a:pPr marL="182563" indent="355600"/>
            <a:r>
              <a:rPr lang="vi-VN" sz="1600">
                <a:latin typeface="Nunito" pitchFamily="2" charset="-93"/>
              </a:rPr>
              <a:t>2.1. Node con bên trái là NIL</a:t>
            </a:r>
          </a:p>
          <a:p>
            <a:pPr marL="182563" indent="355600"/>
            <a:r>
              <a:rPr lang="vi-VN" sz="1600">
                <a:latin typeface="Nunito" pitchFamily="2" charset="-93"/>
              </a:rPr>
              <a:t>2.2. Node con bên phải là NIL	</a:t>
            </a:r>
          </a:p>
          <a:p>
            <a:pPr marL="182563" indent="355600"/>
            <a:r>
              <a:rPr lang="vi-VN" sz="1600">
                <a:latin typeface="Nunito" pitchFamily="2" charset="-93"/>
              </a:rPr>
              <a:t>2.3. Node con không NIL</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pic>
        <p:nvPicPr>
          <p:cNvPr id="5" name="Picture 4" descr="A screen shot of a computer program&#10;&#10;Description automatically generated">
            <a:extLst>
              <a:ext uri="{FF2B5EF4-FFF2-40B4-BE49-F238E27FC236}">
                <a16:creationId xmlns:a16="http://schemas.microsoft.com/office/drawing/2014/main" id="{4CB27AF5-B952-6E1D-D992-4939B075A0C0}"/>
              </a:ext>
            </a:extLst>
          </p:cNvPr>
          <p:cNvPicPr>
            <a:picLocks noChangeAspect="1"/>
          </p:cNvPicPr>
          <p:nvPr/>
        </p:nvPicPr>
        <p:blipFill rotWithShape="1">
          <a:blip r:embed="rId3"/>
          <a:srcRect l="5493" t="6074" r="5493" b="4667"/>
          <a:stretch/>
        </p:blipFill>
        <p:spPr>
          <a:xfrm>
            <a:off x="4404238" y="599456"/>
            <a:ext cx="4434962" cy="4201389"/>
          </a:xfrm>
          <a:prstGeom prst="rect">
            <a:avLst/>
          </a:prstGeom>
        </p:spPr>
      </p:pic>
      <p:sp>
        <p:nvSpPr>
          <p:cNvPr id="6" name="Google Shape;867;p37">
            <a:extLst>
              <a:ext uri="{FF2B5EF4-FFF2-40B4-BE49-F238E27FC236}">
                <a16:creationId xmlns:a16="http://schemas.microsoft.com/office/drawing/2014/main" id="{473C4E96-8A07-64F6-B05E-1692228CF7E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sp>
        <p:nvSpPr>
          <p:cNvPr id="13" name="TextBox 12">
            <a:extLst>
              <a:ext uri="{FF2B5EF4-FFF2-40B4-BE49-F238E27FC236}">
                <a16:creationId xmlns:a16="http://schemas.microsoft.com/office/drawing/2014/main" id="{D6BE55E0-43CD-3334-5808-69E95F3C26BE}"/>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49</a:t>
            </a:r>
          </a:p>
        </p:txBody>
      </p:sp>
    </p:spTree>
    <p:extLst>
      <p:ext uri="{BB962C8B-B14F-4D97-AF65-F5344CB8AC3E}">
        <p14:creationId xmlns:p14="http://schemas.microsoft.com/office/powerpoint/2010/main" val="424629317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BINARY SEARCH TREE (BST)</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pic>
        <p:nvPicPr>
          <p:cNvPr id="3" name="Picture 2" descr="A diagram of a tree&#10;&#10;Description automatically generated">
            <a:extLst>
              <a:ext uri="{FF2B5EF4-FFF2-40B4-BE49-F238E27FC236}">
                <a16:creationId xmlns:a16="http://schemas.microsoft.com/office/drawing/2014/main" id="{0EB079D3-A3E6-B5BB-1E8C-7852B41D71D7}"/>
              </a:ext>
            </a:extLst>
          </p:cNvPr>
          <p:cNvPicPr>
            <a:picLocks noChangeAspect="1"/>
          </p:cNvPicPr>
          <p:nvPr/>
        </p:nvPicPr>
        <p:blipFill>
          <a:blip r:embed="rId3"/>
          <a:stretch>
            <a:fillRect/>
          </a:stretch>
        </p:blipFill>
        <p:spPr>
          <a:xfrm>
            <a:off x="5180908" y="1518854"/>
            <a:ext cx="3845328" cy="3327045"/>
          </a:xfrm>
          <a:prstGeom prst="rect">
            <a:avLst/>
          </a:prstGeom>
        </p:spPr>
      </p:pic>
      <p:sp>
        <p:nvSpPr>
          <p:cNvPr id="8" name="Google Shape;868;p37">
            <a:extLst>
              <a:ext uri="{FF2B5EF4-FFF2-40B4-BE49-F238E27FC236}">
                <a16:creationId xmlns:a16="http://schemas.microsoft.com/office/drawing/2014/main" id="{5443E5CB-C7CD-B6C5-C9BA-878A190200BA}"/>
              </a:ext>
            </a:extLst>
          </p:cNvPr>
          <p:cNvSpPr txBox="1">
            <a:spLocks noGrp="1"/>
          </p:cNvSpPr>
          <p:nvPr>
            <p:ph type="subTitle" idx="1"/>
          </p:nvPr>
        </p:nvSpPr>
        <p:spPr>
          <a:xfrm>
            <a:off x="293714" y="1445977"/>
            <a:ext cx="5429251" cy="2128496"/>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vi-VN" sz="1600">
                <a:latin typeface="Nunito" pitchFamily="2" charset="-93"/>
              </a:rPr>
              <a:t>CTDL tổ chức dạng cây nhị phân đảm bảo quy tắc:</a:t>
            </a:r>
          </a:p>
          <a:p>
            <a:pPr marL="179388" lvl="0" indent="180975" algn="l" rtl="0">
              <a:lnSpc>
                <a:spcPct val="150000"/>
              </a:lnSpc>
              <a:spcBef>
                <a:spcPts val="0"/>
              </a:spcBef>
              <a:spcAft>
                <a:spcPts val="0"/>
              </a:spcAft>
              <a:buFont typeface="Arial" panose="020B0604020202020204" pitchFamily="34" charset="0"/>
              <a:buChar char="•"/>
            </a:pPr>
            <a:r>
              <a:rPr lang="vi-VN" sz="1600">
                <a:latin typeface="Nunito" pitchFamily="2" charset="-93"/>
              </a:rPr>
              <a:t>Cây con bên trái có giá trị nhỏ hơn giá trị node cha</a:t>
            </a:r>
          </a:p>
          <a:p>
            <a:pPr marL="179388" lvl="0" indent="180975" algn="l" rtl="0">
              <a:lnSpc>
                <a:spcPct val="150000"/>
              </a:lnSpc>
              <a:spcBef>
                <a:spcPts val="0"/>
              </a:spcBef>
              <a:spcAft>
                <a:spcPts val="0"/>
              </a:spcAft>
              <a:buFont typeface="Arial" panose="020B0604020202020204" pitchFamily="34" charset="0"/>
              <a:buChar char="•"/>
            </a:pPr>
            <a:r>
              <a:rPr lang="vi-VN" sz="1600">
                <a:latin typeface="Nunito" pitchFamily="2" charset="-93"/>
              </a:rPr>
              <a:t>Cây con bên phải có giá trị lớn hơn giá trị node cha</a:t>
            </a:r>
          </a:p>
          <a:p>
            <a:pPr marL="179388" lvl="0" indent="180975" algn="l" rtl="0">
              <a:lnSpc>
                <a:spcPct val="150000"/>
              </a:lnSpc>
              <a:spcBef>
                <a:spcPts val="0"/>
              </a:spcBef>
              <a:spcAft>
                <a:spcPts val="0"/>
              </a:spcAft>
              <a:buFont typeface="Arial" panose="020B0604020202020204" pitchFamily="34" charset="0"/>
              <a:buChar char="•"/>
            </a:pPr>
            <a:r>
              <a:rPr lang="vi-VN" sz="1600">
                <a:latin typeface="Nunito" pitchFamily="2" charset="-93"/>
              </a:rPr>
              <a:t>Cây con bên trái và bên phải đều là cây nhị phân tìm kiếm</a:t>
            </a:r>
          </a:p>
          <a:p>
            <a:pPr marL="0" lvl="0" indent="0" algn="l" rtl="0">
              <a:spcBef>
                <a:spcPts val="0"/>
              </a:spcBef>
              <a:spcAft>
                <a:spcPts val="0"/>
              </a:spcAft>
              <a:buNone/>
            </a:pPr>
            <a:endParaRPr lang="vi-VN"/>
          </a:p>
        </p:txBody>
      </p:sp>
      <p:sp>
        <p:nvSpPr>
          <p:cNvPr id="4" name="TextBox 3">
            <a:extLst>
              <a:ext uri="{FF2B5EF4-FFF2-40B4-BE49-F238E27FC236}">
                <a16:creationId xmlns:a16="http://schemas.microsoft.com/office/drawing/2014/main" id="{F28FA338-0549-139D-D8F4-9BAC90ECB4EC}"/>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5</a:t>
            </a:r>
          </a:p>
        </p:txBody>
      </p:sp>
    </p:spTree>
    <p:extLst>
      <p:ext uri="{BB962C8B-B14F-4D97-AF65-F5344CB8AC3E}">
        <p14:creationId xmlns:p14="http://schemas.microsoft.com/office/powerpoint/2010/main" val="68073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81940" y="599456"/>
            <a:ext cx="8580120" cy="528304"/>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0"/>
            <a:r>
              <a:rPr lang="vi-VN" sz="1600">
                <a:latin typeface="Nunito" pitchFamily="2" charset="-93"/>
              </a:rPr>
              <a:t>2. Delete: Thực hiện xóa phần tử được chọn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6" name="Google Shape;867;p37">
            <a:extLst>
              <a:ext uri="{FF2B5EF4-FFF2-40B4-BE49-F238E27FC236}">
                <a16:creationId xmlns:a16="http://schemas.microsoft.com/office/drawing/2014/main" id="{473C4E96-8A07-64F6-B05E-1692228CF7E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3" name="Picture 2">
            <a:extLst>
              <a:ext uri="{FF2B5EF4-FFF2-40B4-BE49-F238E27FC236}">
                <a16:creationId xmlns:a16="http://schemas.microsoft.com/office/drawing/2014/main" id="{37317744-1057-964C-10C9-7DF272DB9459}"/>
              </a:ext>
            </a:extLst>
          </p:cNvPr>
          <p:cNvPicPr>
            <a:picLocks noChangeAspect="1"/>
          </p:cNvPicPr>
          <p:nvPr/>
        </p:nvPicPr>
        <p:blipFill>
          <a:blip r:embed="rId3"/>
          <a:stretch>
            <a:fillRect/>
          </a:stretch>
        </p:blipFill>
        <p:spPr>
          <a:xfrm>
            <a:off x="1255554" y="1127760"/>
            <a:ext cx="6632892" cy="3731002"/>
          </a:xfrm>
          <a:prstGeom prst="rect">
            <a:avLst/>
          </a:prstGeom>
        </p:spPr>
      </p:pic>
      <p:sp>
        <p:nvSpPr>
          <p:cNvPr id="4" name="TextBox 3">
            <a:extLst>
              <a:ext uri="{FF2B5EF4-FFF2-40B4-BE49-F238E27FC236}">
                <a16:creationId xmlns:a16="http://schemas.microsoft.com/office/drawing/2014/main" id="{D7C8102E-E72D-7126-E0C9-A95F604DF9DD}"/>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50</a:t>
            </a:r>
          </a:p>
        </p:txBody>
      </p:sp>
    </p:spTree>
    <p:extLst>
      <p:ext uri="{BB962C8B-B14F-4D97-AF65-F5344CB8AC3E}">
        <p14:creationId xmlns:p14="http://schemas.microsoft.com/office/powerpoint/2010/main" val="4205688391"/>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81940" y="599456"/>
            <a:ext cx="8580120" cy="528304"/>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0"/>
            <a:r>
              <a:rPr lang="vi-VN" sz="1600">
                <a:latin typeface="Nunito" pitchFamily="2" charset="-93"/>
              </a:rPr>
              <a:t>2. Delete: Thực hiện xóa phần tử được chọn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6" name="Google Shape;867;p37">
            <a:extLst>
              <a:ext uri="{FF2B5EF4-FFF2-40B4-BE49-F238E27FC236}">
                <a16:creationId xmlns:a16="http://schemas.microsoft.com/office/drawing/2014/main" id="{473C4E96-8A07-64F6-B05E-1692228CF7E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5" name="Picture 4">
            <a:extLst>
              <a:ext uri="{FF2B5EF4-FFF2-40B4-BE49-F238E27FC236}">
                <a16:creationId xmlns:a16="http://schemas.microsoft.com/office/drawing/2014/main" id="{CD34BAF7-7823-BDEF-9435-D868FDE5F0D4}"/>
              </a:ext>
            </a:extLst>
          </p:cNvPr>
          <p:cNvPicPr>
            <a:picLocks noChangeAspect="1"/>
          </p:cNvPicPr>
          <p:nvPr/>
        </p:nvPicPr>
        <p:blipFill>
          <a:blip r:embed="rId3"/>
          <a:stretch>
            <a:fillRect/>
          </a:stretch>
        </p:blipFill>
        <p:spPr>
          <a:xfrm>
            <a:off x="1264919" y="1127760"/>
            <a:ext cx="6614160" cy="3720465"/>
          </a:xfrm>
          <a:prstGeom prst="rect">
            <a:avLst/>
          </a:prstGeom>
        </p:spPr>
      </p:pic>
      <p:sp>
        <p:nvSpPr>
          <p:cNvPr id="7" name="TextBox 6">
            <a:extLst>
              <a:ext uri="{FF2B5EF4-FFF2-40B4-BE49-F238E27FC236}">
                <a16:creationId xmlns:a16="http://schemas.microsoft.com/office/drawing/2014/main" id="{B77F0D82-A3A6-2C9A-5268-112DC3DB8375}"/>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51</a:t>
            </a:r>
          </a:p>
        </p:txBody>
      </p:sp>
    </p:spTree>
    <p:extLst>
      <p:ext uri="{BB962C8B-B14F-4D97-AF65-F5344CB8AC3E}">
        <p14:creationId xmlns:p14="http://schemas.microsoft.com/office/powerpoint/2010/main" val="41176320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81940" y="599456"/>
            <a:ext cx="8580120" cy="528304"/>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0"/>
            <a:r>
              <a:rPr lang="vi-VN" sz="1600">
                <a:latin typeface="Nunito" pitchFamily="2" charset="-93"/>
              </a:rPr>
              <a:t>2. Delete: Thực hiện xóa phần tử được chọn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6" name="Google Shape;867;p37">
            <a:extLst>
              <a:ext uri="{FF2B5EF4-FFF2-40B4-BE49-F238E27FC236}">
                <a16:creationId xmlns:a16="http://schemas.microsoft.com/office/drawing/2014/main" id="{473C4E96-8A07-64F6-B05E-1692228CF7E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8" name="Picture 7">
            <a:extLst>
              <a:ext uri="{FF2B5EF4-FFF2-40B4-BE49-F238E27FC236}">
                <a16:creationId xmlns:a16="http://schemas.microsoft.com/office/drawing/2014/main" id="{5562D79F-C34B-C8BD-5E41-528127FEF1B0}"/>
              </a:ext>
            </a:extLst>
          </p:cNvPr>
          <p:cNvPicPr>
            <a:picLocks noChangeAspect="1"/>
          </p:cNvPicPr>
          <p:nvPr/>
        </p:nvPicPr>
        <p:blipFill>
          <a:blip r:embed="rId3"/>
          <a:stretch>
            <a:fillRect/>
          </a:stretch>
        </p:blipFill>
        <p:spPr>
          <a:xfrm>
            <a:off x="1284205" y="1127760"/>
            <a:ext cx="6575590" cy="3698769"/>
          </a:xfrm>
          <a:prstGeom prst="rect">
            <a:avLst/>
          </a:prstGeom>
        </p:spPr>
      </p:pic>
      <p:sp>
        <p:nvSpPr>
          <p:cNvPr id="9" name="TextBox 8">
            <a:extLst>
              <a:ext uri="{FF2B5EF4-FFF2-40B4-BE49-F238E27FC236}">
                <a16:creationId xmlns:a16="http://schemas.microsoft.com/office/drawing/2014/main" id="{7AAA1C28-469D-30A2-BE1B-D95B057500D5}"/>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52</a:t>
            </a:r>
          </a:p>
        </p:txBody>
      </p:sp>
    </p:spTree>
    <p:extLst>
      <p:ext uri="{BB962C8B-B14F-4D97-AF65-F5344CB8AC3E}">
        <p14:creationId xmlns:p14="http://schemas.microsoft.com/office/powerpoint/2010/main" val="27855012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81940" y="599456"/>
            <a:ext cx="8580120" cy="528304"/>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0"/>
            <a:r>
              <a:rPr lang="vi-VN" sz="1600">
                <a:latin typeface="Nunito" pitchFamily="2" charset="-93"/>
              </a:rPr>
              <a:t>2. Delete: Thực hiện xóa phần tử được chọn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6" name="Google Shape;867;p37">
            <a:extLst>
              <a:ext uri="{FF2B5EF4-FFF2-40B4-BE49-F238E27FC236}">
                <a16:creationId xmlns:a16="http://schemas.microsoft.com/office/drawing/2014/main" id="{473C4E96-8A07-64F6-B05E-1692228CF7E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4" name="Picture 3">
            <a:extLst>
              <a:ext uri="{FF2B5EF4-FFF2-40B4-BE49-F238E27FC236}">
                <a16:creationId xmlns:a16="http://schemas.microsoft.com/office/drawing/2014/main" id="{FB2C8D37-A20B-C42E-7781-2E4593963509}"/>
              </a:ext>
            </a:extLst>
          </p:cNvPr>
          <p:cNvPicPr>
            <a:picLocks noChangeAspect="1"/>
          </p:cNvPicPr>
          <p:nvPr/>
        </p:nvPicPr>
        <p:blipFill>
          <a:blip r:embed="rId3"/>
          <a:stretch>
            <a:fillRect/>
          </a:stretch>
        </p:blipFill>
        <p:spPr>
          <a:xfrm>
            <a:off x="1276350" y="1127760"/>
            <a:ext cx="6591299" cy="3707606"/>
          </a:xfrm>
          <a:prstGeom prst="rect">
            <a:avLst/>
          </a:prstGeom>
        </p:spPr>
      </p:pic>
      <p:sp>
        <p:nvSpPr>
          <p:cNvPr id="5" name="TextBox 4">
            <a:extLst>
              <a:ext uri="{FF2B5EF4-FFF2-40B4-BE49-F238E27FC236}">
                <a16:creationId xmlns:a16="http://schemas.microsoft.com/office/drawing/2014/main" id="{05A24C0A-DC53-AE79-2EF4-A08044E1FB0F}"/>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53</a:t>
            </a:r>
          </a:p>
        </p:txBody>
      </p:sp>
    </p:spTree>
    <p:extLst>
      <p:ext uri="{BB962C8B-B14F-4D97-AF65-F5344CB8AC3E}">
        <p14:creationId xmlns:p14="http://schemas.microsoft.com/office/powerpoint/2010/main" val="29294434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81940" y="599456"/>
            <a:ext cx="8580120" cy="528304"/>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0"/>
            <a:r>
              <a:rPr lang="vi-VN" sz="1600">
                <a:latin typeface="Nunito" pitchFamily="2" charset="-93"/>
              </a:rPr>
              <a:t>2. Delete: Thực hiện xóa phần tử được chọn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6" name="Google Shape;867;p37">
            <a:extLst>
              <a:ext uri="{FF2B5EF4-FFF2-40B4-BE49-F238E27FC236}">
                <a16:creationId xmlns:a16="http://schemas.microsoft.com/office/drawing/2014/main" id="{473C4E96-8A07-64F6-B05E-1692228CF7E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7" name="Picture 6">
            <a:extLst>
              <a:ext uri="{FF2B5EF4-FFF2-40B4-BE49-F238E27FC236}">
                <a16:creationId xmlns:a16="http://schemas.microsoft.com/office/drawing/2014/main" id="{8C568DB1-BBC7-D7F5-6BA6-33C1AEEA1FFE}"/>
              </a:ext>
            </a:extLst>
          </p:cNvPr>
          <p:cNvPicPr>
            <a:picLocks noChangeAspect="1"/>
          </p:cNvPicPr>
          <p:nvPr/>
        </p:nvPicPr>
        <p:blipFill>
          <a:blip r:embed="rId3"/>
          <a:stretch>
            <a:fillRect/>
          </a:stretch>
        </p:blipFill>
        <p:spPr>
          <a:xfrm>
            <a:off x="1264920" y="1127760"/>
            <a:ext cx="6614160" cy="3720465"/>
          </a:xfrm>
          <a:prstGeom prst="rect">
            <a:avLst/>
          </a:prstGeom>
        </p:spPr>
      </p:pic>
      <p:sp>
        <p:nvSpPr>
          <p:cNvPr id="9" name="TextBox 8">
            <a:extLst>
              <a:ext uri="{FF2B5EF4-FFF2-40B4-BE49-F238E27FC236}">
                <a16:creationId xmlns:a16="http://schemas.microsoft.com/office/drawing/2014/main" id="{D525D4E9-34D5-9478-929A-5164CECFF018}"/>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54</a:t>
            </a:r>
          </a:p>
        </p:txBody>
      </p:sp>
    </p:spTree>
    <p:extLst>
      <p:ext uri="{BB962C8B-B14F-4D97-AF65-F5344CB8AC3E}">
        <p14:creationId xmlns:p14="http://schemas.microsoft.com/office/powerpoint/2010/main" val="20073251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81940" y="599456"/>
            <a:ext cx="8580120" cy="528304"/>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0"/>
            <a:r>
              <a:rPr lang="vi-VN" sz="1600">
                <a:latin typeface="Nunito" pitchFamily="2" charset="-93"/>
              </a:rPr>
              <a:t>2. Delete: Thực hiện xóa phần tử được chọn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6" name="Google Shape;867;p37">
            <a:extLst>
              <a:ext uri="{FF2B5EF4-FFF2-40B4-BE49-F238E27FC236}">
                <a16:creationId xmlns:a16="http://schemas.microsoft.com/office/drawing/2014/main" id="{473C4E96-8A07-64F6-B05E-1692228CF7E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4" name="Picture 3">
            <a:extLst>
              <a:ext uri="{FF2B5EF4-FFF2-40B4-BE49-F238E27FC236}">
                <a16:creationId xmlns:a16="http://schemas.microsoft.com/office/drawing/2014/main" id="{6F033EE9-B16D-29D0-30D0-2FE088FF471D}"/>
              </a:ext>
            </a:extLst>
          </p:cNvPr>
          <p:cNvPicPr>
            <a:picLocks noChangeAspect="1"/>
          </p:cNvPicPr>
          <p:nvPr/>
        </p:nvPicPr>
        <p:blipFill>
          <a:blip r:embed="rId3"/>
          <a:stretch>
            <a:fillRect/>
          </a:stretch>
        </p:blipFill>
        <p:spPr>
          <a:xfrm>
            <a:off x="1287779" y="1127760"/>
            <a:ext cx="6568440" cy="3694748"/>
          </a:xfrm>
          <a:prstGeom prst="rect">
            <a:avLst/>
          </a:prstGeom>
        </p:spPr>
      </p:pic>
      <p:sp>
        <p:nvSpPr>
          <p:cNvPr id="5" name="TextBox 4">
            <a:extLst>
              <a:ext uri="{FF2B5EF4-FFF2-40B4-BE49-F238E27FC236}">
                <a16:creationId xmlns:a16="http://schemas.microsoft.com/office/drawing/2014/main" id="{BE74CD9A-4DE8-3A29-F666-30FF088F25D7}"/>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55</a:t>
            </a:r>
          </a:p>
        </p:txBody>
      </p:sp>
    </p:spTree>
    <p:extLst>
      <p:ext uri="{BB962C8B-B14F-4D97-AF65-F5344CB8AC3E}">
        <p14:creationId xmlns:p14="http://schemas.microsoft.com/office/powerpoint/2010/main" val="35492078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81940" y="599456"/>
            <a:ext cx="8580120" cy="528304"/>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0"/>
            <a:r>
              <a:rPr lang="vi-VN" sz="1600">
                <a:latin typeface="Nunito" pitchFamily="2" charset="-93"/>
              </a:rPr>
              <a:t>2. Delete: Thực hiện xóa phần tử được chọn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6" name="Google Shape;867;p37">
            <a:extLst>
              <a:ext uri="{FF2B5EF4-FFF2-40B4-BE49-F238E27FC236}">
                <a16:creationId xmlns:a16="http://schemas.microsoft.com/office/drawing/2014/main" id="{473C4E96-8A07-64F6-B05E-1692228CF7E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4" name="Picture 3">
            <a:extLst>
              <a:ext uri="{FF2B5EF4-FFF2-40B4-BE49-F238E27FC236}">
                <a16:creationId xmlns:a16="http://schemas.microsoft.com/office/drawing/2014/main" id="{F75646A1-93C2-0ACB-EA8A-F7FD7A8D5796}"/>
              </a:ext>
            </a:extLst>
          </p:cNvPr>
          <p:cNvPicPr>
            <a:picLocks noChangeAspect="1"/>
          </p:cNvPicPr>
          <p:nvPr/>
        </p:nvPicPr>
        <p:blipFill>
          <a:blip r:embed="rId3"/>
          <a:stretch>
            <a:fillRect/>
          </a:stretch>
        </p:blipFill>
        <p:spPr>
          <a:xfrm>
            <a:off x="1255395" y="1127760"/>
            <a:ext cx="6633209" cy="3731180"/>
          </a:xfrm>
          <a:prstGeom prst="rect">
            <a:avLst/>
          </a:prstGeom>
        </p:spPr>
      </p:pic>
      <p:sp>
        <p:nvSpPr>
          <p:cNvPr id="5" name="TextBox 4">
            <a:extLst>
              <a:ext uri="{FF2B5EF4-FFF2-40B4-BE49-F238E27FC236}">
                <a16:creationId xmlns:a16="http://schemas.microsoft.com/office/drawing/2014/main" id="{D8FC3BEA-2986-A91A-71C1-A4D642C4F3A9}"/>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56</a:t>
            </a:r>
          </a:p>
        </p:txBody>
      </p:sp>
    </p:spTree>
    <p:extLst>
      <p:ext uri="{BB962C8B-B14F-4D97-AF65-F5344CB8AC3E}">
        <p14:creationId xmlns:p14="http://schemas.microsoft.com/office/powerpoint/2010/main" val="96171355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81940" y="599456"/>
            <a:ext cx="8580120" cy="528304"/>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0"/>
            <a:r>
              <a:rPr lang="vi-VN" sz="1600">
                <a:latin typeface="Nunito" pitchFamily="2" charset="-93"/>
              </a:rPr>
              <a:t>2. Delete: Thực hiện xóa phần tử được chọn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6" name="Google Shape;867;p37">
            <a:extLst>
              <a:ext uri="{FF2B5EF4-FFF2-40B4-BE49-F238E27FC236}">
                <a16:creationId xmlns:a16="http://schemas.microsoft.com/office/drawing/2014/main" id="{473C4E96-8A07-64F6-B05E-1692228CF7E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4" name="Picture 3">
            <a:extLst>
              <a:ext uri="{FF2B5EF4-FFF2-40B4-BE49-F238E27FC236}">
                <a16:creationId xmlns:a16="http://schemas.microsoft.com/office/drawing/2014/main" id="{6CE2E6EC-F999-E6BD-5669-3ECB92560F28}"/>
              </a:ext>
            </a:extLst>
          </p:cNvPr>
          <p:cNvPicPr>
            <a:picLocks noChangeAspect="1"/>
          </p:cNvPicPr>
          <p:nvPr/>
        </p:nvPicPr>
        <p:blipFill>
          <a:blip r:embed="rId3"/>
          <a:stretch>
            <a:fillRect/>
          </a:stretch>
        </p:blipFill>
        <p:spPr>
          <a:xfrm>
            <a:off x="1295400" y="1127760"/>
            <a:ext cx="6553199" cy="3686174"/>
          </a:xfrm>
          <a:prstGeom prst="rect">
            <a:avLst/>
          </a:prstGeom>
        </p:spPr>
      </p:pic>
      <p:sp>
        <p:nvSpPr>
          <p:cNvPr id="5" name="TextBox 4">
            <a:extLst>
              <a:ext uri="{FF2B5EF4-FFF2-40B4-BE49-F238E27FC236}">
                <a16:creationId xmlns:a16="http://schemas.microsoft.com/office/drawing/2014/main" id="{4AF70675-DDC2-90E9-CE96-0CDFEEED6AA4}"/>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57</a:t>
            </a:r>
          </a:p>
        </p:txBody>
      </p:sp>
    </p:spTree>
    <p:extLst>
      <p:ext uri="{BB962C8B-B14F-4D97-AF65-F5344CB8AC3E}">
        <p14:creationId xmlns:p14="http://schemas.microsoft.com/office/powerpoint/2010/main" val="38199810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81940" y="599456"/>
            <a:ext cx="8580120" cy="528304"/>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0"/>
            <a:r>
              <a:rPr lang="vi-VN" sz="1600">
                <a:latin typeface="Nunito" pitchFamily="2" charset="-93"/>
              </a:rPr>
              <a:t>2. Delete: Thực hiện xóa phần tử được chọn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6" name="Google Shape;867;p37">
            <a:extLst>
              <a:ext uri="{FF2B5EF4-FFF2-40B4-BE49-F238E27FC236}">
                <a16:creationId xmlns:a16="http://schemas.microsoft.com/office/drawing/2014/main" id="{473C4E96-8A07-64F6-B05E-1692228CF7E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4" name="Picture 3">
            <a:extLst>
              <a:ext uri="{FF2B5EF4-FFF2-40B4-BE49-F238E27FC236}">
                <a16:creationId xmlns:a16="http://schemas.microsoft.com/office/drawing/2014/main" id="{0D20F0FB-D1D2-4705-D721-8733DEB31A92}"/>
              </a:ext>
            </a:extLst>
          </p:cNvPr>
          <p:cNvPicPr>
            <a:picLocks noChangeAspect="1"/>
          </p:cNvPicPr>
          <p:nvPr/>
        </p:nvPicPr>
        <p:blipFill>
          <a:blip r:embed="rId3"/>
          <a:stretch>
            <a:fillRect/>
          </a:stretch>
        </p:blipFill>
        <p:spPr>
          <a:xfrm>
            <a:off x="1314026" y="1127760"/>
            <a:ext cx="6515947" cy="3665220"/>
          </a:xfrm>
          <a:prstGeom prst="rect">
            <a:avLst/>
          </a:prstGeom>
        </p:spPr>
      </p:pic>
      <p:sp>
        <p:nvSpPr>
          <p:cNvPr id="9" name="TextBox 8">
            <a:extLst>
              <a:ext uri="{FF2B5EF4-FFF2-40B4-BE49-F238E27FC236}">
                <a16:creationId xmlns:a16="http://schemas.microsoft.com/office/drawing/2014/main" id="{AE1BD740-4050-C58E-61BD-CD83183E3565}"/>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58</a:t>
            </a:r>
          </a:p>
        </p:txBody>
      </p:sp>
    </p:spTree>
    <p:extLst>
      <p:ext uri="{BB962C8B-B14F-4D97-AF65-F5344CB8AC3E}">
        <p14:creationId xmlns:p14="http://schemas.microsoft.com/office/powerpoint/2010/main" val="6870436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81940" y="599456"/>
            <a:ext cx="8580120" cy="528304"/>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0"/>
            <a:r>
              <a:rPr lang="vi-VN" sz="1600">
                <a:latin typeface="Nunito" pitchFamily="2" charset="-93"/>
              </a:rPr>
              <a:t>2. Delete: Thực hiện xóa phần tử được chọn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6" name="Google Shape;867;p37">
            <a:extLst>
              <a:ext uri="{FF2B5EF4-FFF2-40B4-BE49-F238E27FC236}">
                <a16:creationId xmlns:a16="http://schemas.microsoft.com/office/drawing/2014/main" id="{473C4E96-8A07-64F6-B05E-1692228CF7E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5" name="Picture 4">
            <a:extLst>
              <a:ext uri="{FF2B5EF4-FFF2-40B4-BE49-F238E27FC236}">
                <a16:creationId xmlns:a16="http://schemas.microsoft.com/office/drawing/2014/main" id="{7A8A7EBF-023D-8639-D319-121085CD8CB0}"/>
              </a:ext>
            </a:extLst>
          </p:cNvPr>
          <p:cNvPicPr>
            <a:picLocks noChangeAspect="1"/>
          </p:cNvPicPr>
          <p:nvPr/>
        </p:nvPicPr>
        <p:blipFill>
          <a:blip r:embed="rId3"/>
          <a:stretch>
            <a:fillRect/>
          </a:stretch>
        </p:blipFill>
        <p:spPr>
          <a:xfrm>
            <a:off x="1264920" y="1127760"/>
            <a:ext cx="6614159" cy="3720465"/>
          </a:xfrm>
          <a:prstGeom prst="rect">
            <a:avLst/>
          </a:prstGeom>
        </p:spPr>
      </p:pic>
      <p:sp>
        <p:nvSpPr>
          <p:cNvPr id="7" name="TextBox 6">
            <a:extLst>
              <a:ext uri="{FF2B5EF4-FFF2-40B4-BE49-F238E27FC236}">
                <a16:creationId xmlns:a16="http://schemas.microsoft.com/office/drawing/2014/main" id="{19DBC071-B4FC-D1D8-CB1B-F8EA86684220}"/>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59</a:t>
            </a:r>
          </a:p>
        </p:txBody>
      </p:sp>
    </p:spTree>
    <p:extLst>
      <p:ext uri="{BB962C8B-B14F-4D97-AF65-F5344CB8AC3E}">
        <p14:creationId xmlns:p14="http://schemas.microsoft.com/office/powerpoint/2010/main" val="16359686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BINARY SEARCH TREE (BST)</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sp>
        <p:nvSpPr>
          <p:cNvPr id="7" name="Rectangle: Rounded Corners 6">
            <a:extLst>
              <a:ext uri="{FF2B5EF4-FFF2-40B4-BE49-F238E27FC236}">
                <a16:creationId xmlns:a16="http://schemas.microsoft.com/office/drawing/2014/main" id="{ED15E696-C310-7CC0-9EBA-AE1A8993884F}"/>
              </a:ext>
            </a:extLst>
          </p:cNvPr>
          <p:cNvSpPr/>
          <p:nvPr/>
        </p:nvSpPr>
        <p:spPr>
          <a:xfrm>
            <a:off x="392429" y="2491200"/>
            <a:ext cx="4450079" cy="47334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a:latin typeface="Nunito Black" pitchFamily="2" charset="-93"/>
              </a:rPr>
              <a:t>ƯU ĐIỂM &amp; NHƯỢC ĐIỂM ???</a:t>
            </a:r>
          </a:p>
        </p:txBody>
      </p:sp>
      <p:pic>
        <p:nvPicPr>
          <p:cNvPr id="3" name="Picture 2" descr="A diagram of a tree&#10;&#10;Description automatically generated">
            <a:extLst>
              <a:ext uri="{FF2B5EF4-FFF2-40B4-BE49-F238E27FC236}">
                <a16:creationId xmlns:a16="http://schemas.microsoft.com/office/drawing/2014/main" id="{0EB079D3-A3E6-B5BB-1E8C-7852B41D71D7}"/>
              </a:ext>
            </a:extLst>
          </p:cNvPr>
          <p:cNvPicPr>
            <a:picLocks noChangeAspect="1"/>
          </p:cNvPicPr>
          <p:nvPr/>
        </p:nvPicPr>
        <p:blipFill>
          <a:blip r:embed="rId3"/>
          <a:stretch>
            <a:fillRect/>
          </a:stretch>
        </p:blipFill>
        <p:spPr>
          <a:xfrm>
            <a:off x="5097780" y="1227570"/>
            <a:ext cx="3421380" cy="2960238"/>
          </a:xfrm>
          <a:prstGeom prst="rect">
            <a:avLst/>
          </a:prstGeom>
        </p:spPr>
      </p:pic>
      <p:sp>
        <p:nvSpPr>
          <p:cNvPr id="4" name="TextBox 3">
            <a:extLst>
              <a:ext uri="{FF2B5EF4-FFF2-40B4-BE49-F238E27FC236}">
                <a16:creationId xmlns:a16="http://schemas.microsoft.com/office/drawing/2014/main" id="{D7C393FA-D601-304F-70AC-58584AF8D5B3}"/>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6</a:t>
            </a:r>
          </a:p>
        </p:txBody>
      </p:sp>
    </p:spTree>
    <p:extLst>
      <p:ext uri="{BB962C8B-B14F-4D97-AF65-F5344CB8AC3E}">
        <p14:creationId xmlns:p14="http://schemas.microsoft.com/office/powerpoint/2010/main" val="608895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81940" y="599456"/>
            <a:ext cx="8580120" cy="528304"/>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0"/>
            <a:r>
              <a:rPr lang="vi-VN" sz="1600">
                <a:latin typeface="Nunito" pitchFamily="2" charset="-93"/>
              </a:rPr>
              <a:t>2. Delete: Thực hiện xóa phần tử được chọn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6" name="Google Shape;867;p37">
            <a:extLst>
              <a:ext uri="{FF2B5EF4-FFF2-40B4-BE49-F238E27FC236}">
                <a16:creationId xmlns:a16="http://schemas.microsoft.com/office/drawing/2014/main" id="{473C4E96-8A07-64F6-B05E-1692228CF7E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7" name="Picture 6">
            <a:extLst>
              <a:ext uri="{FF2B5EF4-FFF2-40B4-BE49-F238E27FC236}">
                <a16:creationId xmlns:a16="http://schemas.microsoft.com/office/drawing/2014/main" id="{F73A63DF-8E27-71F8-97B1-75F2BA5A9242}"/>
              </a:ext>
            </a:extLst>
          </p:cNvPr>
          <p:cNvPicPr>
            <a:picLocks noChangeAspect="1"/>
          </p:cNvPicPr>
          <p:nvPr/>
        </p:nvPicPr>
        <p:blipFill>
          <a:blip r:embed="rId3"/>
          <a:stretch>
            <a:fillRect/>
          </a:stretch>
        </p:blipFill>
        <p:spPr>
          <a:xfrm>
            <a:off x="1200149" y="1101685"/>
            <a:ext cx="6743700" cy="3793331"/>
          </a:xfrm>
          <a:prstGeom prst="rect">
            <a:avLst/>
          </a:prstGeom>
        </p:spPr>
      </p:pic>
      <p:sp>
        <p:nvSpPr>
          <p:cNvPr id="9" name="TextBox 8">
            <a:extLst>
              <a:ext uri="{FF2B5EF4-FFF2-40B4-BE49-F238E27FC236}">
                <a16:creationId xmlns:a16="http://schemas.microsoft.com/office/drawing/2014/main" id="{C15AA4E3-59EA-08EE-6ECE-8C38CF555112}"/>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60</a:t>
            </a:r>
          </a:p>
        </p:txBody>
      </p:sp>
    </p:spTree>
    <p:extLst>
      <p:ext uri="{BB962C8B-B14F-4D97-AF65-F5344CB8AC3E}">
        <p14:creationId xmlns:p14="http://schemas.microsoft.com/office/powerpoint/2010/main" val="3136688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81940" y="599456"/>
            <a:ext cx="8580120" cy="528304"/>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0"/>
            <a:r>
              <a:rPr lang="vi-VN" sz="1600">
                <a:latin typeface="Nunito" pitchFamily="2" charset="-93"/>
              </a:rPr>
              <a:t>2. Delete: Thực hiện xóa phần tử được chọn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6" name="Google Shape;867;p37">
            <a:extLst>
              <a:ext uri="{FF2B5EF4-FFF2-40B4-BE49-F238E27FC236}">
                <a16:creationId xmlns:a16="http://schemas.microsoft.com/office/drawing/2014/main" id="{473C4E96-8A07-64F6-B05E-1692228CF7E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7" name="Picture 6">
            <a:extLst>
              <a:ext uri="{FF2B5EF4-FFF2-40B4-BE49-F238E27FC236}">
                <a16:creationId xmlns:a16="http://schemas.microsoft.com/office/drawing/2014/main" id="{F73A63DF-8E27-71F8-97B1-75F2BA5A9242}"/>
              </a:ext>
            </a:extLst>
          </p:cNvPr>
          <p:cNvPicPr>
            <a:picLocks noChangeAspect="1"/>
          </p:cNvPicPr>
          <p:nvPr/>
        </p:nvPicPr>
        <p:blipFill>
          <a:blip r:embed="rId3"/>
          <a:stretch>
            <a:fillRect/>
          </a:stretch>
        </p:blipFill>
        <p:spPr>
          <a:xfrm>
            <a:off x="1200149" y="1101685"/>
            <a:ext cx="6743700" cy="3793331"/>
          </a:xfrm>
          <a:prstGeom prst="rect">
            <a:avLst/>
          </a:prstGeom>
        </p:spPr>
      </p:pic>
      <p:sp>
        <p:nvSpPr>
          <p:cNvPr id="3" name="TextBox 2">
            <a:extLst>
              <a:ext uri="{FF2B5EF4-FFF2-40B4-BE49-F238E27FC236}">
                <a16:creationId xmlns:a16="http://schemas.microsoft.com/office/drawing/2014/main" id="{366D740C-2A7B-E17F-9B0B-195B15AEA6F4}"/>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61</a:t>
            </a:r>
          </a:p>
        </p:txBody>
      </p:sp>
    </p:spTree>
    <p:extLst>
      <p:ext uri="{BB962C8B-B14F-4D97-AF65-F5344CB8AC3E}">
        <p14:creationId xmlns:p14="http://schemas.microsoft.com/office/powerpoint/2010/main" val="14968700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81940" y="599456"/>
            <a:ext cx="8580120" cy="528304"/>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0"/>
            <a:r>
              <a:rPr lang="vi-VN" sz="1600">
                <a:latin typeface="Nunito" pitchFamily="2" charset="-93"/>
              </a:rPr>
              <a:t>2. Delete: Thực hiện xóa phần tử được chọn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6" name="Google Shape;867;p37">
            <a:extLst>
              <a:ext uri="{FF2B5EF4-FFF2-40B4-BE49-F238E27FC236}">
                <a16:creationId xmlns:a16="http://schemas.microsoft.com/office/drawing/2014/main" id="{473C4E96-8A07-64F6-B05E-1692228CF7E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8" name="Picture 7">
            <a:extLst>
              <a:ext uri="{FF2B5EF4-FFF2-40B4-BE49-F238E27FC236}">
                <a16:creationId xmlns:a16="http://schemas.microsoft.com/office/drawing/2014/main" id="{3BAA6409-3E3E-1576-95B2-78C75E32990E}"/>
              </a:ext>
            </a:extLst>
          </p:cNvPr>
          <p:cNvPicPr>
            <a:picLocks noChangeAspect="1"/>
          </p:cNvPicPr>
          <p:nvPr/>
        </p:nvPicPr>
        <p:blipFill>
          <a:blip r:embed="rId3"/>
          <a:stretch>
            <a:fillRect/>
          </a:stretch>
        </p:blipFill>
        <p:spPr>
          <a:xfrm>
            <a:off x="1283970" y="1127760"/>
            <a:ext cx="6576059" cy="3699034"/>
          </a:xfrm>
          <a:prstGeom prst="rect">
            <a:avLst/>
          </a:prstGeom>
        </p:spPr>
      </p:pic>
      <p:sp>
        <p:nvSpPr>
          <p:cNvPr id="9" name="TextBox 8">
            <a:extLst>
              <a:ext uri="{FF2B5EF4-FFF2-40B4-BE49-F238E27FC236}">
                <a16:creationId xmlns:a16="http://schemas.microsoft.com/office/drawing/2014/main" id="{3ED1082B-C317-96A8-E4B8-ADB708CE2C9B}"/>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62</a:t>
            </a:r>
          </a:p>
        </p:txBody>
      </p:sp>
    </p:spTree>
    <p:extLst>
      <p:ext uri="{BB962C8B-B14F-4D97-AF65-F5344CB8AC3E}">
        <p14:creationId xmlns:p14="http://schemas.microsoft.com/office/powerpoint/2010/main" val="36411318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0" y="1020658"/>
            <a:ext cx="4785360" cy="2438822"/>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0" algn="l" rtl="0">
              <a:spcBef>
                <a:spcPts val="0"/>
              </a:spcBef>
              <a:spcAft>
                <a:spcPts val="0"/>
              </a:spcAft>
            </a:pPr>
            <a:r>
              <a:rPr lang="vi-VN" sz="1600">
                <a:latin typeface="Nunito" pitchFamily="2" charset="-93"/>
              </a:rPr>
              <a:t>3. Delete Fix Up: Giải quyết các vấn đề vi phạm quy tắc sau khi đã thực hiện xóa nodes</a:t>
            </a:r>
          </a:p>
          <a:p>
            <a:pPr marL="182563" lvl="0" indent="0" algn="l" rtl="0">
              <a:spcBef>
                <a:spcPts val="0"/>
              </a:spcBef>
              <a:spcAft>
                <a:spcPts val="0"/>
              </a:spcAft>
            </a:pPr>
            <a:r>
              <a:rPr lang="vi-VN" sz="1600">
                <a:latin typeface="Nunito" pitchFamily="2" charset="-93"/>
              </a:rPr>
              <a:t>3.1. x màu đỏ</a:t>
            </a:r>
          </a:p>
          <a:p>
            <a:pPr marL="182563" lvl="0" indent="0" algn="l" rtl="0">
              <a:spcBef>
                <a:spcPts val="0"/>
              </a:spcBef>
              <a:spcAft>
                <a:spcPts val="0"/>
              </a:spcAft>
            </a:pPr>
            <a:r>
              <a:rPr lang="vi-VN" sz="1600">
                <a:latin typeface="Nunito" pitchFamily="2" charset="-93"/>
              </a:rPr>
              <a:t>3.2. x màu đen, x.left và x.right màu đen</a:t>
            </a:r>
          </a:p>
          <a:p>
            <a:pPr marL="182563" lvl="0" indent="0" algn="l" rtl="0">
              <a:spcBef>
                <a:spcPts val="0"/>
              </a:spcBef>
              <a:spcAft>
                <a:spcPts val="0"/>
              </a:spcAft>
            </a:pPr>
            <a:r>
              <a:rPr lang="vi-VN" sz="1600">
                <a:latin typeface="Nunito" pitchFamily="2" charset="-93"/>
              </a:rPr>
              <a:t>3.3. x màu đen, x.left màu đỏ và x.right màu đen</a:t>
            </a:r>
          </a:p>
          <a:p>
            <a:pPr marL="182563" lvl="0" indent="0" algn="l" rtl="0">
              <a:spcBef>
                <a:spcPts val="0"/>
              </a:spcBef>
              <a:spcAft>
                <a:spcPts val="0"/>
              </a:spcAft>
            </a:pPr>
            <a:r>
              <a:rPr lang="vi-VN" sz="1600">
                <a:latin typeface="Nunito" pitchFamily="2" charset="-93"/>
              </a:rPr>
              <a:t>3.4. x màu đen, x.right màu đỏ</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pic>
        <p:nvPicPr>
          <p:cNvPr id="5" name="Picture 4" descr="A screen shot of a computer program&#10;&#10;Description automatically generated">
            <a:extLst>
              <a:ext uri="{FF2B5EF4-FFF2-40B4-BE49-F238E27FC236}">
                <a16:creationId xmlns:a16="http://schemas.microsoft.com/office/drawing/2014/main" id="{1003D87B-F804-5E98-98F9-D73E3F516290}"/>
              </a:ext>
            </a:extLst>
          </p:cNvPr>
          <p:cNvPicPr>
            <a:picLocks noChangeAspect="1"/>
          </p:cNvPicPr>
          <p:nvPr/>
        </p:nvPicPr>
        <p:blipFill rotWithShape="1">
          <a:blip r:embed="rId3"/>
          <a:srcRect l="2135" t="4666" r="1137" b="4666"/>
          <a:stretch/>
        </p:blipFill>
        <p:spPr>
          <a:xfrm>
            <a:off x="5090160" y="574589"/>
            <a:ext cx="4053840" cy="4636303"/>
          </a:xfrm>
          <a:prstGeom prst="rect">
            <a:avLst/>
          </a:prstGeom>
        </p:spPr>
      </p:pic>
      <p:sp>
        <p:nvSpPr>
          <p:cNvPr id="10" name="Google Shape;867;p37">
            <a:extLst>
              <a:ext uri="{FF2B5EF4-FFF2-40B4-BE49-F238E27FC236}">
                <a16:creationId xmlns:a16="http://schemas.microsoft.com/office/drawing/2014/main" id="{914AE4EC-FABF-8D3F-9DFB-6C9672D1321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sp>
        <p:nvSpPr>
          <p:cNvPr id="13" name="TextBox 12">
            <a:extLst>
              <a:ext uri="{FF2B5EF4-FFF2-40B4-BE49-F238E27FC236}">
                <a16:creationId xmlns:a16="http://schemas.microsoft.com/office/drawing/2014/main" id="{F5290689-C85B-0037-BCEB-CB8CBD844481}"/>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63</a:t>
            </a:r>
          </a:p>
        </p:txBody>
      </p:sp>
    </p:spTree>
    <p:extLst>
      <p:ext uri="{BB962C8B-B14F-4D97-AF65-F5344CB8AC3E}">
        <p14:creationId xmlns:p14="http://schemas.microsoft.com/office/powerpoint/2010/main" val="18329485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93370" y="664016"/>
            <a:ext cx="8557260" cy="526202"/>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0" algn="l" rtl="0">
              <a:spcBef>
                <a:spcPts val="0"/>
              </a:spcBef>
              <a:spcAft>
                <a:spcPts val="0"/>
              </a:spcAft>
            </a:pPr>
            <a:r>
              <a:rPr lang="vi-VN" sz="1600">
                <a:latin typeface="Nunito" pitchFamily="2" charset="-93"/>
              </a:rPr>
              <a:t>3. Delete Fix Up: Giải quyết các vấn đề vi phạm quy tắc sau khi đã thực hiện xóa nodes</a:t>
            </a:r>
          </a:p>
          <a:p>
            <a:pPr marL="182563" lvl="0" indent="176213" algn="l" rtl="0">
              <a:spcBef>
                <a:spcPts val="0"/>
              </a:spcBef>
              <a:spcAft>
                <a:spcPts val="0"/>
              </a:spcAft>
            </a:pPr>
            <a:endParaRPr lang="vi-VN" sz="1600">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0" name="Google Shape;867;p37">
            <a:extLst>
              <a:ext uri="{FF2B5EF4-FFF2-40B4-BE49-F238E27FC236}">
                <a16:creationId xmlns:a16="http://schemas.microsoft.com/office/drawing/2014/main" id="{914AE4EC-FABF-8D3F-9DFB-6C9672D1321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9" name="Picture 8">
            <a:extLst>
              <a:ext uri="{FF2B5EF4-FFF2-40B4-BE49-F238E27FC236}">
                <a16:creationId xmlns:a16="http://schemas.microsoft.com/office/drawing/2014/main" id="{B50A2CA8-53ED-933A-EC98-50AE7C15D69A}"/>
              </a:ext>
            </a:extLst>
          </p:cNvPr>
          <p:cNvPicPr>
            <a:picLocks noChangeAspect="1"/>
          </p:cNvPicPr>
          <p:nvPr/>
        </p:nvPicPr>
        <p:blipFill>
          <a:blip r:embed="rId3"/>
          <a:stretch>
            <a:fillRect/>
          </a:stretch>
        </p:blipFill>
        <p:spPr>
          <a:xfrm>
            <a:off x="1324685" y="1190218"/>
            <a:ext cx="6494629" cy="3653229"/>
          </a:xfrm>
          <a:prstGeom prst="rect">
            <a:avLst/>
          </a:prstGeom>
        </p:spPr>
      </p:pic>
      <p:sp>
        <p:nvSpPr>
          <p:cNvPr id="11" name="TextBox 10">
            <a:extLst>
              <a:ext uri="{FF2B5EF4-FFF2-40B4-BE49-F238E27FC236}">
                <a16:creationId xmlns:a16="http://schemas.microsoft.com/office/drawing/2014/main" id="{A13A02CC-DDD2-8655-9529-C1F7E3916FFC}"/>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64</a:t>
            </a:r>
          </a:p>
        </p:txBody>
      </p:sp>
    </p:spTree>
    <p:extLst>
      <p:ext uri="{BB962C8B-B14F-4D97-AF65-F5344CB8AC3E}">
        <p14:creationId xmlns:p14="http://schemas.microsoft.com/office/powerpoint/2010/main" val="8686875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93370" y="664016"/>
            <a:ext cx="8557260" cy="526202"/>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0" algn="l" rtl="0">
              <a:spcBef>
                <a:spcPts val="0"/>
              </a:spcBef>
              <a:spcAft>
                <a:spcPts val="0"/>
              </a:spcAft>
            </a:pPr>
            <a:r>
              <a:rPr lang="vi-VN" sz="1600">
                <a:latin typeface="Nunito" pitchFamily="2" charset="-93"/>
              </a:rPr>
              <a:t>3. Delete Fix Up: Giải quyết các vấn đề vi phạm quy tắc sau khi đã thực hiện xóa nodes</a:t>
            </a:r>
          </a:p>
          <a:p>
            <a:pPr marL="182563" lvl="0" indent="176213" algn="l" rtl="0">
              <a:spcBef>
                <a:spcPts val="0"/>
              </a:spcBef>
              <a:spcAft>
                <a:spcPts val="0"/>
              </a:spcAft>
            </a:pPr>
            <a:endParaRPr lang="vi-VN" sz="1600">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0" name="Google Shape;867;p37">
            <a:extLst>
              <a:ext uri="{FF2B5EF4-FFF2-40B4-BE49-F238E27FC236}">
                <a16:creationId xmlns:a16="http://schemas.microsoft.com/office/drawing/2014/main" id="{914AE4EC-FABF-8D3F-9DFB-6C9672D1321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5" name="Picture 4">
            <a:extLst>
              <a:ext uri="{FF2B5EF4-FFF2-40B4-BE49-F238E27FC236}">
                <a16:creationId xmlns:a16="http://schemas.microsoft.com/office/drawing/2014/main" id="{15F4CE1B-DCEA-44C6-DBD7-1E6FDA522048}"/>
              </a:ext>
            </a:extLst>
          </p:cNvPr>
          <p:cNvPicPr>
            <a:picLocks noChangeAspect="1"/>
          </p:cNvPicPr>
          <p:nvPr/>
        </p:nvPicPr>
        <p:blipFill>
          <a:blip r:embed="rId3"/>
          <a:stretch>
            <a:fillRect/>
          </a:stretch>
        </p:blipFill>
        <p:spPr>
          <a:xfrm>
            <a:off x="1304925" y="1190218"/>
            <a:ext cx="6534149" cy="3675459"/>
          </a:xfrm>
          <a:prstGeom prst="rect">
            <a:avLst/>
          </a:prstGeom>
        </p:spPr>
      </p:pic>
      <p:sp>
        <p:nvSpPr>
          <p:cNvPr id="6" name="TextBox 5">
            <a:extLst>
              <a:ext uri="{FF2B5EF4-FFF2-40B4-BE49-F238E27FC236}">
                <a16:creationId xmlns:a16="http://schemas.microsoft.com/office/drawing/2014/main" id="{1622F388-1EDF-8F97-120F-12F3BE2FE8AD}"/>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65</a:t>
            </a:r>
          </a:p>
        </p:txBody>
      </p:sp>
    </p:spTree>
    <p:extLst>
      <p:ext uri="{BB962C8B-B14F-4D97-AF65-F5344CB8AC3E}">
        <p14:creationId xmlns:p14="http://schemas.microsoft.com/office/powerpoint/2010/main" val="1578019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93370" y="664016"/>
            <a:ext cx="8557260" cy="526202"/>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0" algn="l" rtl="0">
              <a:spcBef>
                <a:spcPts val="0"/>
              </a:spcBef>
              <a:spcAft>
                <a:spcPts val="0"/>
              </a:spcAft>
            </a:pPr>
            <a:r>
              <a:rPr lang="vi-VN" sz="1600">
                <a:latin typeface="Nunito" pitchFamily="2" charset="-93"/>
              </a:rPr>
              <a:t>3. Delete Fix Up: Giải quyết các vấn đề vi phạm quy tắc sau khi đã thực hiện xóa nodes</a:t>
            </a:r>
          </a:p>
          <a:p>
            <a:pPr marL="182563" lvl="0" indent="176213" algn="l" rtl="0">
              <a:spcBef>
                <a:spcPts val="0"/>
              </a:spcBef>
              <a:spcAft>
                <a:spcPts val="0"/>
              </a:spcAft>
            </a:pPr>
            <a:endParaRPr lang="vi-VN" sz="1600">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0" name="Google Shape;867;p37">
            <a:extLst>
              <a:ext uri="{FF2B5EF4-FFF2-40B4-BE49-F238E27FC236}">
                <a16:creationId xmlns:a16="http://schemas.microsoft.com/office/drawing/2014/main" id="{914AE4EC-FABF-8D3F-9DFB-6C9672D1321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4" name="Picture 3">
            <a:extLst>
              <a:ext uri="{FF2B5EF4-FFF2-40B4-BE49-F238E27FC236}">
                <a16:creationId xmlns:a16="http://schemas.microsoft.com/office/drawing/2014/main" id="{92FCC147-0CD8-B583-C128-805BC4A00CC3}"/>
              </a:ext>
            </a:extLst>
          </p:cNvPr>
          <p:cNvPicPr>
            <a:picLocks noChangeAspect="1"/>
          </p:cNvPicPr>
          <p:nvPr/>
        </p:nvPicPr>
        <p:blipFill>
          <a:blip r:embed="rId3"/>
          <a:stretch>
            <a:fillRect/>
          </a:stretch>
        </p:blipFill>
        <p:spPr>
          <a:xfrm>
            <a:off x="1310459" y="1190218"/>
            <a:ext cx="6523082" cy="3669233"/>
          </a:xfrm>
          <a:prstGeom prst="rect">
            <a:avLst/>
          </a:prstGeom>
        </p:spPr>
      </p:pic>
      <p:sp>
        <p:nvSpPr>
          <p:cNvPr id="6" name="TextBox 5">
            <a:extLst>
              <a:ext uri="{FF2B5EF4-FFF2-40B4-BE49-F238E27FC236}">
                <a16:creationId xmlns:a16="http://schemas.microsoft.com/office/drawing/2014/main" id="{4C24D9C2-7F4F-AF80-43A3-C031C5B0BA44}"/>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66</a:t>
            </a:r>
          </a:p>
        </p:txBody>
      </p:sp>
    </p:spTree>
    <p:extLst>
      <p:ext uri="{BB962C8B-B14F-4D97-AF65-F5344CB8AC3E}">
        <p14:creationId xmlns:p14="http://schemas.microsoft.com/office/powerpoint/2010/main" val="5288625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93370" y="664016"/>
            <a:ext cx="8557260" cy="526202"/>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0" algn="l" rtl="0">
              <a:spcBef>
                <a:spcPts val="0"/>
              </a:spcBef>
              <a:spcAft>
                <a:spcPts val="0"/>
              </a:spcAft>
            </a:pPr>
            <a:r>
              <a:rPr lang="vi-VN" sz="1600">
                <a:latin typeface="Nunito" pitchFamily="2" charset="-93"/>
              </a:rPr>
              <a:t>3. Delete Fix Up: Giải quyết các vấn đề vi phạm quy tắc sau khi đã thực hiện xóa nodes</a:t>
            </a:r>
          </a:p>
          <a:p>
            <a:pPr marL="182563" lvl="0" indent="176213" algn="l" rtl="0">
              <a:spcBef>
                <a:spcPts val="0"/>
              </a:spcBef>
              <a:spcAft>
                <a:spcPts val="0"/>
              </a:spcAft>
            </a:pPr>
            <a:endParaRPr lang="vi-VN" sz="1600">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0" name="Google Shape;867;p37">
            <a:extLst>
              <a:ext uri="{FF2B5EF4-FFF2-40B4-BE49-F238E27FC236}">
                <a16:creationId xmlns:a16="http://schemas.microsoft.com/office/drawing/2014/main" id="{914AE4EC-FABF-8D3F-9DFB-6C9672D1321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3" name="Picture 2">
            <a:extLst>
              <a:ext uri="{FF2B5EF4-FFF2-40B4-BE49-F238E27FC236}">
                <a16:creationId xmlns:a16="http://schemas.microsoft.com/office/drawing/2014/main" id="{1E3360D8-3212-E2BD-43E0-FD0FEDEA0D2B}"/>
              </a:ext>
            </a:extLst>
          </p:cNvPr>
          <p:cNvPicPr>
            <a:picLocks noChangeAspect="1"/>
          </p:cNvPicPr>
          <p:nvPr/>
        </p:nvPicPr>
        <p:blipFill>
          <a:blip r:embed="rId3"/>
          <a:stretch>
            <a:fillRect/>
          </a:stretch>
        </p:blipFill>
        <p:spPr>
          <a:xfrm>
            <a:off x="1314450" y="1190218"/>
            <a:ext cx="6515098" cy="3664743"/>
          </a:xfrm>
          <a:prstGeom prst="rect">
            <a:avLst/>
          </a:prstGeom>
        </p:spPr>
      </p:pic>
      <p:sp>
        <p:nvSpPr>
          <p:cNvPr id="5" name="TextBox 4">
            <a:extLst>
              <a:ext uri="{FF2B5EF4-FFF2-40B4-BE49-F238E27FC236}">
                <a16:creationId xmlns:a16="http://schemas.microsoft.com/office/drawing/2014/main" id="{EAB01971-B847-B3C4-0D2A-4E97A9576CB3}"/>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67</a:t>
            </a:r>
          </a:p>
        </p:txBody>
      </p:sp>
    </p:spTree>
    <p:extLst>
      <p:ext uri="{BB962C8B-B14F-4D97-AF65-F5344CB8AC3E}">
        <p14:creationId xmlns:p14="http://schemas.microsoft.com/office/powerpoint/2010/main" val="39513596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93370" y="664016"/>
            <a:ext cx="8557260" cy="526202"/>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0" algn="l" rtl="0">
              <a:spcBef>
                <a:spcPts val="0"/>
              </a:spcBef>
              <a:spcAft>
                <a:spcPts val="0"/>
              </a:spcAft>
            </a:pPr>
            <a:r>
              <a:rPr lang="vi-VN" sz="1600">
                <a:latin typeface="Nunito" pitchFamily="2" charset="-93"/>
              </a:rPr>
              <a:t>3. Delete Fix Up: Giải quyết các vấn đề vi phạm quy tắc sau khi đã thực hiện xóa nodes</a:t>
            </a:r>
          </a:p>
          <a:p>
            <a:pPr marL="182563" lvl="0" indent="176213" algn="l" rtl="0">
              <a:spcBef>
                <a:spcPts val="0"/>
              </a:spcBef>
              <a:spcAft>
                <a:spcPts val="0"/>
              </a:spcAft>
            </a:pPr>
            <a:endParaRPr lang="vi-VN" sz="1600">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0" name="Google Shape;867;p37">
            <a:extLst>
              <a:ext uri="{FF2B5EF4-FFF2-40B4-BE49-F238E27FC236}">
                <a16:creationId xmlns:a16="http://schemas.microsoft.com/office/drawing/2014/main" id="{914AE4EC-FABF-8D3F-9DFB-6C9672D1321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5" name="Picture 4">
            <a:extLst>
              <a:ext uri="{FF2B5EF4-FFF2-40B4-BE49-F238E27FC236}">
                <a16:creationId xmlns:a16="http://schemas.microsoft.com/office/drawing/2014/main" id="{4BFE4CAE-0FF6-D0C3-1292-C081EC331B2C}"/>
              </a:ext>
            </a:extLst>
          </p:cNvPr>
          <p:cNvPicPr>
            <a:picLocks noChangeAspect="1"/>
          </p:cNvPicPr>
          <p:nvPr/>
        </p:nvPicPr>
        <p:blipFill>
          <a:blip r:embed="rId3"/>
          <a:stretch>
            <a:fillRect/>
          </a:stretch>
        </p:blipFill>
        <p:spPr>
          <a:xfrm>
            <a:off x="1337309" y="1190218"/>
            <a:ext cx="6469380" cy="3639026"/>
          </a:xfrm>
          <a:prstGeom prst="rect">
            <a:avLst/>
          </a:prstGeom>
        </p:spPr>
      </p:pic>
      <p:sp>
        <p:nvSpPr>
          <p:cNvPr id="6" name="TextBox 5">
            <a:extLst>
              <a:ext uri="{FF2B5EF4-FFF2-40B4-BE49-F238E27FC236}">
                <a16:creationId xmlns:a16="http://schemas.microsoft.com/office/drawing/2014/main" id="{6E2C4B3A-EED3-893E-448A-C3DE3F878688}"/>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68</a:t>
            </a:r>
          </a:p>
        </p:txBody>
      </p:sp>
    </p:spTree>
    <p:extLst>
      <p:ext uri="{BB962C8B-B14F-4D97-AF65-F5344CB8AC3E}">
        <p14:creationId xmlns:p14="http://schemas.microsoft.com/office/powerpoint/2010/main" val="41060153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93370" y="664016"/>
            <a:ext cx="8557260" cy="526202"/>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0" algn="l" rtl="0">
              <a:spcBef>
                <a:spcPts val="0"/>
              </a:spcBef>
              <a:spcAft>
                <a:spcPts val="0"/>
              </a:spcAft>
            </a:pPr>
            <a:r>
              <a:rPr lang="vi-VN" sz="1600">
                <a:latin typeface="Nunito" pitchFamily="2" charset="-93"/>
              </a:rPr>
              <a:t>3. Delete Fix Up: Giải quyết các vấn đề vi phạm quy tắc sau khi đã thực hiện xóa nodes</a:t>
            </a:r>
          </a:p>
          <a:p>
            <a:pPr marL="182563" lvl="0" indent="176213" algn="l" rtl="0">
              <a:spcBef>
                <a:spcPts val="0"/>
              </a:spcBef>
              <a:spcAft>
                <a:spcPts val="0"/>
              </a:spcAft>
            </a:pPr>
            <a:endParaRPr lang="vi-VN" sz="1600">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0" name="Google Shape;867;p37">
            <a:extLst>
              <a:ext uri="{FF2B5EF4-FFF2-40B4-BE49-F238E27FC236}">
                <a16:creationId xmlns:a16="http://schemas.microsoft.com/office/drawing/2014/main" id="{914AE4EC-FABF-8D3F-9DFB-6C9672D1321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7" name="Picture 6">
            <a:extLst>
              <a:ext uri="{FF2B5EF4-FFF2-40B4-BE49-F238E27FC236}">
                <a16:creationId xmlns:a16="http://schemas.microsoft.com/office/drawing/2014/main" id="{C912C55B-6E58-B05D-299F-840779B11A73}"/>
              </a:ext>
            </a:extLst>
          </p:cNvPr>
          <p:cNvPicPr>
            <a:picLocks noChangeAspect="1"/>
          </p:cNvPicPr>
          <p:nvPr/>
        </p:nvPicPr>
        <p:blipFill>
          <a:blip r:embed="rId3"/>
          <a:stretch>
            <a:fillRect/>
          </a:stretch>
        </p:blipFill>
        <p:spPr>
          <a:xfrm>
            <a:off x="1333499" y="1190218"/>
            <a:ext cx="6477000" cy="3643313"/>
          </a:xfrm>
          <a:prstGeom prst="rect">
            <a:avLst/>
          </a:prstGeom>
        </p:spPr>
      </p:pic>
      <p:sp>
        <p:nvSpPr>
          <p:cNvPr id="8" name="TextBox 7">
            <a:extLst>
              <a:ext uri="{FF2B5EF4-FFF2-40B4-BE49-F238E27FC236}">
                <a16:creationId xmlns:a16="http://schemas.microsoft.com/office/drawing/2014/main" id="{78F4C8C7-4ECB-0475-7367-D8B9FEAB1664}"/>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69</a:t>
            </a:r>
          </a:p>
        </p:txBody>
      </p:sp>
    </p:spTree>
    <p:extLst>
      <p:ext uri="{BB962C8B-B14F-4D97-AF65-F5344CB8AC3E}">
        <p14:creationId xmlns:p14="http://schemas.microsoft.com/office/powerpoint/2010/main" val="327187398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BINARY SEARCH TREE</a:t>
            </a:r>
            <a:endParaRPr/>
          </a:p>
        </p:txBody>
      </p:sp>
      <p:sp>
        <p:nvSpPr>
          <p:cNvPr id="868" name="Google Shape;868;p37"/>
          <p:cNvSpPr txBox="1">
            <a:spLocks noGrp="1"/>
          </p:cNvSpPr>
          <p:nvPr>
            <p:ph type="subTitle" idx="1"/>
          </p:nvPr>
        </p:nvSpPr>
        <p:spPr>
          <a:xfrm>
            <a:off x="259078" y="1619159"/>
            <a:ext cx="5429251" cy="3223259"/>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Trung bình (không suy biến), các thao tác thêm, xóa có độ phức tạp là O (log n).</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Thao tác tìm kiếm có độ phức tạp O(log n) trong hầu hết các trường hợp. </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Mã nguồn triển khai đơn giản.</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Các phần tử được sắp xếp có thứ tự, và khi truy xuất LNR thì thu được các phần tử có thứ tự tăng/giảm dần.</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Hỗ trợ range query tốt.</a:t>
            </a: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sp>
        <p:nvSpPr>
          <p:cNvPr id="7" name="Rectangle: Rounded Corners 6">
            <a:extLst>
              <a:ext uri="{FF2B5EF4-FFF2-40B4-BE49-F238E27FC236}">
                <a16:creationId xmlns:a16="http://schemas.microsoft.com/office/drawing/2014/main" id="{ED15E696-C310-7CC0-9EBA-AE1A8993884F}"/>
              </a:ext>
            </a:extLst>
          </p:cNvPr>
          <p:cNvSpPr/>
          <p:nvPr/>
        </p:nvSpPr>
        <p:spPr>
          <a:xfrm>
            <a:off x="748663" y="1219275"/>
            <a:ext cx="4450079" cy="38063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a:latin typeface="Nunito Black" pitchFamily="2" charset="-93"/>
              </a:rPr>
              <a:t>ƯU ĐIỂM !!!</a:t>
            </a:r>
          </a:p>
        </p:txBody>
      </p:sp>
      <p:pic>
        <p:nvPicPr>
          <p:cNvPr id="4" name="Picture 3" descr="A diagram of a triangle with numbers and circles&#10;&#10;Description automatically generated">
            <a:extLst>
              <a:ext uri="{FF2B5EF4-FFF2-40B4-BE49-F238E27FC236}">
                <a16:creationId xmlns:a16="http://schemas.microsoft.com/office/drawing/2014/main" id="{A4101B4A-15B1-1A68-975F-8E2DAA445006}"/>
              </a:ext>
            </a:extLst>
          </p:cNvPr>
          <p:cNvPicPr>
            <a:picLocks noChangeAspect="1"/>
          </p:cNvPicPr>
          <p:nvPr/>
        </p:nvPicPr>
        <p:blipFill>
          <a:blip r:embed="rId3"/>
          <a:stretch>
            <a:fillRect/>
          </a:stretch>
        </p:blipFill>
        <p:spPr>
          <a:xfrm>
            <a:off x="5889055" y="2105897"/>
            <a:ext cx="2961576" cy="1757443"/>
          </a:xfrm>
          <a:prstGeom prst="rect">
            <a:avLst/>
          </a:prstGeom>
        </p:spPr>
      </p:pic>
      <p:sp>
        <p:nvSpPr>
          <p:cNvPr id="3" name="TextBox 2">
            <a:extLst>
              <a:ext uri="{FF2B5EF4-FFF2-40B4-BE49-F238E27FC236}">
                <a16:creationId xmlns:a16="http://schemas.microsoft.com/office/drawing/2014/main" id="{704553D6-B572-6B8D-F162-AF242FC608B8}"/>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7</a:t>
            </a:r>
          </a:p>
        </p:txBody>
      </p:sp>
    </p:spTree>
    <p:extLst>
      <p:ext uri="{BB962C8B-B14F-4D97-AF65-F5344CB8AC3E}">
        <p14:creationId xmlns:p14="http://schemas.microsoft.com/office/powerpoint/2010/main" val="1371659115"/>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93370" y="664016"/>
            <a:ext cx="8557260" cy="526202"/>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0" algn="l" rtl="0">
              <a:spcBef>
                <a:spcPts val="0"/>
              </a:spcBef>
              <a:spcAft>
                <a:spcPts val="0"/>
              </a:spcAft>
            </a:pPr>
            <a:r>
              <a:rPr lang="vi-VN" sz="1600">
                <a:latin typeface="Nunito" pitchFamily="2" charset="-93"/>
              </a:rPr>
              <a:t>3. Delete Fix Up: Giải quyết các vấn đề vi phạm quy tắc sau khi đã thực hiện xóa nodes</a:t>
            </a:r>
          </a:p>
          <a:p>
            <a:pPr marL="182563" lvl="0" indent="176213" algn="l" rtl="0">
              <a:spcBef>
                <a:spcPts val="0"/>
              </a:spcBef>
              <a:spcAft>
                <a:spcPts val="0"/>
              </a:spcAft>
            </a:pPr>
            <a:endParaRPr lang="vi-VN" sz="1600">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0" name="Google Shape;867;p37">
            <a:extLst>
              <a:ext uri="{FF2B5EF4-FFF2-40B4-BE49-F238E27FC236}">
                <a16:creationId xmlns:a16="http://schemas.microsoft.com/office/drawing/2014/main" id="{914AE4EC-FABF-8D3F-9DFB-6C9672D1321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4" name="Picture 3">
            <a:extLst>
              <a:ext uri="{FF2B5EF4-FFF2-40B4-BE49-F238E27FC236}">
                <a16:creationId xmlns:a16="http://schemas.microsoft.com/office/drawing/2014/main" id="{35E16492-3E49-79F4-4B4F-D543F5FA1333}"/>
              </a:ext>
            </a:extLst>
          </p:cNvPr>
          <p:cNvPicPr>
            <a:picLocks noChangeAspect="1"/>
          </p:cNvPicPr>
          <p:nvPr/>
        </p:nvPicPr>
        <p:blipFill>
          <a:blip r:embed="rId3"/>
          <a:stretch>
            <a:fillRect/>
          </a:stretch>
        </p:blipFill>
        <p:spPr>
          <a:xfrm>
            <a:off x="1278845" y="1198705"/>
            <a:ext cx="6586307" cy="3704798"/>
          </a:xfrm>
          <a:prstGeom prst="rect">
            <a:avLst/>
          </a:prstGeom>
        </p:spPr>
      </p:pic>
      <p:sp>
        <p:nvSpPr>
          <p:cNvPr id="5" name="TextBox 4">
            <a:extLst>
              <a:ext uri="{FF2B5EF4-FFF2-40B4-BE49-F238E27FC236}">
                <a16:creationId xmlns:a16="http://schemas.microsoft.com/office/drawing/2014/main" id="{5DEF7F3C-5AA7-4F42-FACC-E870CC8A547E}"/>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70</a:t>
            </a:r>
          </a:p>
        </p:txBody>
      </p:sp>
    </p:spTree>
    <p:extLst>
      <p:ext uri="{BB962C8B-B14F-4D97-AF65-F5344CB8AC3E}">
        <p14:creationId xmlns:p14="http://schemas.microsoft.com/office/powerpoint/2010/main" val="6916016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93370" y="664016"/>
            <a:ext cx="8557260" cy="526202"/>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0" algn="l" rtl="0">
              <a:spcBef>
                <a:spcPts val="0"/>
              </a:spcBef>
              <a:spcAft>
                <a:spcPts val="0"/>
              </a:spcAft>
            </a:pPr>
            <a:r>
              <a:rPr lang="vi-VN" sz="1600">
                <a:latin typeface="Nunito" pitchFamily="2" charset="-93"/>
              </a:rPr>
              <a:t>3. Delete Fix Up: Giải quyết các vấn đề vi phạm quy tắc sau khi đã thực hiện xóa nodes</a:t>
            </a:r>
          </a:p>
          <a:p>
            <a:pPr marL="182563" lvl="0" indent="176213" algn="l" rtl="0">
              <a:spcBef>
                <a:spcPts val="0"/>
              </a:spcBef>
              <a:spcAft>
                <a:spcPts val="0"/>
              </a:spcAft>
            </a:pPr>
            <a:endParaRPr lang="vi-VN" sz="1600">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0" name="Google Shape;867;p37">
            <a:extLst>
              <a:ext uri="{FF2B5EF4-FFF2-40B4-BE49-F238E27FC236}">
                <a16:creationId xmlns:a16="http://schemas.microsoft.com/office/drawing/2014/main" id="{914AE4EC-FABF-8D3F-9DFB-6C9672D1321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4" name="Picture 3">
            <a:extLst>
              <a:ext uri="{FF2B5EF4-FFF2-40B4-BE49-F238E27FC236}">
                <a16:creationId xmlns:a16="http://schemas.microsoft.com/office/drawing/2014/main" id="{8B874151-523A-1E7C-9462-A650B3906330}"/>
              </a:ext>
            </a:extLst>
          </p:cNvPr>
          <p:cNvPicPr>
            <a:picLocks noChangeAspect="1"/>
          </p:cNvPicPr>
          <p:nvPr/>
        </p:nvPicPr>
        <p:blipFill>
          <a:blip r:embed="rId3"/>
          <a:stretch>
            <a:fillRect/>
          </a:stretch>
        </p:blipFill>
        <p:spPr>
          <a:xfrm>
            <a:off x="1295400" y="1190218"/>
            <a:ext cx="6553199" cy="3686174"/>
          </a:xfrm>
          <a:prstGeom prst="rect">
            <a:avLst/>
          </a:prstGeom>
        </p:spPr>
      </p:pic>
      <p:sp>
        <p:nvSpPr>
          <p:cNvPr id="5" name="TextBox 4">
            <a:extLst>
              <a:ext uri="{FF2B5EF4-FFF2-40B4-BE49-F238E27FC236}">
                <a16:creationId xmlns:a16="http://schemas.microsoft.com/office/drawing/2014/main" id="{15757564-D9DC-B4B2-B28B-94B72A5D50B5}"/>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71</a:t>
            </a:r>
          </a:p>
        </p:txBody>
      </p:sp>
    </p:spTree>
    <p:extLst>
      <p:ext uri="{BB962C8B-B14F-4D97-AF65-F5344CB8AC3E}">
        <p14:creationId xmlns:p14="http://schemas.microsoft.com/office/powerpoint/2010/main" val="2764002125"/>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93370" y="664016"/>
            <a:ext cx="8557260" cy="526202"/>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0" algn="l" rtl="0">
              <a:spcBef>
                <a:spcPts val="0"/>
              </a:spcBef>
              <a:spcAft>
                <a:spcPts val="0"/>
              </a:spcAft>
            </a:pPr>
            <a:r>
              <a:rPr lang="vi-VN" sz="1600">
                <a:latin typeface="Nunito" pitchFamily="2" charset="-93"/>
              </a:rPr>
              <a:t>3. Delete Fix Up: Giải quyết các vấn đề vi phạm quy tắc sau khi đã thực hiện xóa nodes</a:t>
            </a:r>
          </a:p>
          <a:p>
            <a:pPr marL="182563" lvl="0" indent="176213" algn="l" rtl="0">
              <a:spcBef>
                <a:spcPts val="0"/>
              </a:spcBef>
              <a:spcAft>
                <a:spcPts val="0"/>
              </a:spcAft>
            </a:pPr>
            <a:endParaRPr lang="vi-VN" sz="1600">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0" name="Google Shape;867;p37">
            <a:extLst>
              <a:ext uri="{FF2B5EF4-FFF2-40B4-BE49-F238E27FC236}">
                <a16:creationId xmlns:a16="http://schemas.microsoft.com/office/drawing/2014/main" id="{914AE4EC-FABF-8D3F-9DFB-6C9672D1321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4" name="Picture 3">
            <a:extLst>
              <a:ext uri="{FF2B5EF4-FFF2-40B4-BE49-F238E27FC236}">
                <a16:creationId xmlns:a16="http://schemas.microsoft.com/office/drawing/2014/main" id="{76095365-CFF2-9A9E-EA5D-6DD103692AC2}"/>
              </a:ext>
            </a:extLst>
          </p:cNvPr>
          <p:cNvPicPr>
            <a:picLocks noChangeAspect="1"/>
          </p:cNvPicPr>
          <p:nvPr/>
        </p:nvPicPr>
        <p:blipFill>
          <a:blip r:embed="rId3"/>
          <a:stretch>
            <a:fillRect/>
          </a:stretch>
        </p:blipFill>
        <p:spPr>
          <a:xfrm>
            <a:off x="1293495" y="1190218"/>
            <a:ext cx="6557009" cy="3688317"/>
          </a:xfrm>
          <a:prstGeom prst="rect">
            <a:avLst/>
          </a:prstGeom>
        </p:spPr>
      </p:pic>
      <p:sp>
        <p:nvSpPr>
          <p:cNvPr id="5" name="TextBox 4">
            <a:extLst>
              <a:ext uri="{FF2B5EF4-FFF2-40B4-BE49-F238E27FC236}">
                <a16:creationId xmlns:a16="http://schemas.microsoft.com/office/drawing/2014/main" id="{C1F7D8B4-1A50-309D-A56A-DA2960DD4F47}"/>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72</a:t>
            </a:r>
          </a:p>
        </p:txBody>
      </p:sp>
    </p:spTree>
    <p:extLst>
      <p:ext uri="{BB962C8B-B14F-4D97-AF65-F5344CB8AC3E}">
        <p14:creationId xmlns:p14="http://schemas.microsoft.com/office/powerpoint/2010/main" val="1434652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93370" y="664016"/>
            <a:ext cx="8557260" cy="526202"/>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0" algn="l" rtl="0">
              <a:spcBef>
                <a:spcPts val="0"/>
              </a:spcBef>
              <a:spcAft>
                <a:spcPts val="0"/>
              </a:spcAft>
            </a:pPr>
            <a:r>
              <a:rPr lang="vi-VN" sz="1600">
                <a:latin typeface="Nunito" pitchFamily="2" charset="-93"/>
              </a:rPr>
              <a:t>3. Delete Fix Up: Giải quyết các vấn đề vi phạm quy tắc sau khi đã thực hiện xóa nodes</a:t>
            </a:r>
          </a:p>
          <a:p>
            <a:pPr marL="182563" lvl="0" indent="176213" algn="l" rtl="0">
              <a:spcBef>
                <a:spcPts val="0"/>
              </a:spcBef>
              <a:spcAft>
                <a:spcPts val="0"/>
              </a:spcAft>
            </a:pPr>
            <a:endParaRPr lang="vi-VN" sz="1600">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0" name="Google Shape;867;p37">
            <a:extLst>
              <a:ext uri="{FF2B5EF4-FFF2-40B4-BE49-F238E27FC236}">
                <a16:creationId xmlns:a16="http://schemas.microsoft.com/office/drawing/2014/main" id="{914AE4EC-FABF-8D3F-9DFB-6C9672D1321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4" name="Picture 3">
            <a:extLst>
              <a:ext uri="{FF2B5EF4-FFF2-40B4-BE49-F238E27FC236}">
                <a16:creationId xmlns:a16="http://schemas.microsoft.com/office/drawing/2014/main" id="{094B4406-8374-1DBD-2D42-5FF8FF9B4888}"/>
              </a:ext>
            </a:extLst>
          </p:cNvPr>
          <p:cNvPicPr>
            <a:picLocks noChangeAspect="1"/>
          </p:cNvPicPr>
          <p:nvPr/>
        </p:nvPicPr>
        <p:blipFill>
          <a:blip r:embed="rId3"/>
          <a:stretch>
            <a:fillRect/>
          </a:stretch>
        </p:blipFill>
        <p:spPr>
          <a:xfrm>
            <a:off x="1278846" y="1190218"/>
            <a:ext cx="6586307" cy="3704798"/>
          </a:xfrm>
          <a:prstGeom prst="rect">
            <a:avLst/>
          </a:prstGeom>
        </p:spPr>
      </p:pic>
      <p:sp>
        <p:nvSpPr>
          <p:cNvPr id="5" name="TextBox 4">
            <a:extLst>
              <a:ext uri="{FF2B5EF4-FFF2-40B4-BE49-F238E27FC236}">
                <a16:creationId xmlns:a16="http://schemas.microsoft.com/office/drawing/2014/main" id="{CCFA33CD-9CDB-FD10-9CE4-2549B532AA6D}"/>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73</a:t>
            </a:r>
          </a:p>
        </p:txBody>
      </p:sp>
    </p:spTree>
    <p:extLst>
      <p:ext uri="{BB962C8B-B14F-4D97-AF65-F5344CB8AC3E}">
        <p14:creationId xmlns:p14="http://schemas.microsoft.com/office/powerpoint/2010/main" val="30823413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93370" y="664016"/>
            <a:ext cx="8557260" cy="526202"/>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0" algn="l" rtl="0">
              <a:spcBef>
                <a:spcPts val="0"/>
              </a:spcBef>
              <a:spcAft>
                <a:spcPts val="0"/>
              </a:spcAft>
            </a:pPr>
            <a:r>
              <a:rPr lang="vi-VN" sz="1600">
                <a:latin typeface="Nunito" pitchFamily="2" charset="-93"/>
              </a:rPr>
              <a:t>3. Delete Fix Up: Giải quyết các vấn đề vi phạm quy tắc sau khi đã thực hiện xóa nodes</a:t>
            </a:r>
          </a:p>
          <a:p>
            <a:pPr marL="182563" lvl="0" indent="176213" algn="l" rtl="0">
              <a:spcBef>
                <a:spcPts val="0"/>
              </a:spcBef>
              <a:spcAft>
                <a:spcPts val="0"/>
              </a:spcAft>
            </a:pPr>
            <a:endParaRPr lang="vi-VN" sz="1600">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0" name="Google Shape;867;p37">
            <a:extLst>
              <a:ext uri="{FF2B5EF4-FFF2-40B4-BE49-F238E27FC236}">
                <a16:creationId xmlns:a16="http://schemas.microsoft.com/office/drawing/2014/main" id="{914AE4EC-FABF-8D3F-9DFB-6C9672D1321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5" name="Picture 4">
            <a:extLst>
              <a:ext uri="{FF2B5EF4-FFF2-40B4-BE49-F238E27FC236}">
                <a16:creationId xmlns:a16="http://schemas.microsoft.com/office/drawing/2014/main" id="{298BEC73-F4F3-B614-7534-B39186762A94}"/>
              </a:ext>
            </a:extLst>
          </p:cNvPr>
          <p:cNvPicPr>
            <a:picLocks noChangeAspect="1"/>
          </p:cNvPicPr>
          <p:nvPr/>
        </p:nvPicPr>
        <p:blipFill>
          <a:blip r:embed="rId3"/>
          <a:stretch>
            <a:fillRect/>
          </a:stretch>
        </p:blipFill>
        <p:spPr>
          <a:xfrm>
            <a:off x="1299210" y="1190218"/>
            <a:ext cx="6545579" cy="3681888"/>
          </a:xfrm>
          <a:prstGeom prst="rect">
            <a:avLst/>
          </a:prstGeom>
        </p:spPr>
      </p:pic>
      <p:sp>
        <p:nvSpPr>
          <p:cNvPr id="6" name="TextBox 5">
            <a:extLst>
              <a:ext uri="{FF2B5EF4-FFF2-40B4-BE49-F238E27FC236}">
                <a16:creationId xmlns:a16="http://schemas.microsoft.com/office/drawing/2014/main" id="{BEF15240-5B32-948D-A1FB-D9600A6B406B}"/>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74</a:t>
            </a:r>
          </a:p>
        </p:txBody>
      </p:sp>
    </p:spTree>
    <p:extLst>
      <p:ext uri="{BB962C8B-B14F-4D97-AF65-F5344CB8AC3E}">
        <p14:creationId xmlns:p14="http://schemas.microsoft.com/office/powerpoint/2010/main" val="32844590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93370" y="664016"/>
            <a:ext cx="8557260" cy="526202"/>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0" algn="l" rtl="0">
              <a:spcBef>
                <a:spcPts val="0"/>
              </a:spcBef>
              <a:spcAft>
                <a:spcPts val="0"/>
              </a:spcAft>
            </a:pPr>
            <a:r>
              <a:rPr lang="vi-VN" sz="1600">
                <a:latin typeface="Nunito" pitchFamily="2" charset="-93"/>
              </a:rPr>
              <a:t>3. Delete Fix Up: Giải quyết các vấn đề vi phạm quy tắc sau khi đã thực hiện xóa nodes</a:t>
            </a:r>
          </a:p>
          <a:p>
            <a:pPr marL="182563" lvl="0" indent="176213" algn="l" rtl="0">
              <a:spcBef>
                <a:spcPts val="0"/>
              </a:spcBef>
              <a:spcAft>
                <a:spcPts val="0"/>
              </a:spcAft>
            </a:pPr>
            <a:endParaRPr lang="vi-VN" sz="1600">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0" name="Google Shape;867;p37">
            <a:extLst>
              <a:ext uri="{FF2B5EF4-FFF2-40B4-BE49-F238E27FC236}">
                <a16:creationId xmlns:a16="http://schemas.microsoft.com/office/drawing/2014/main" id="{914AE4EC-FABF-8D3F-9DFB-6C9672D1321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4" name="Picture 3">
            <a:extLst>
              <a:ext uri="{FF2B5EF4-FFF2-40B4-BE49-F238E27FC236}">
                <a16:creationId xmlns:a16="http://schemas.microsoft.com/office/drawing/2014/main" id="{2AE08237-A239-DB2B-0849-E967BC07E1DD}"/>
              </a:ext>
            </a:extLst>
          </p:cNvPr>
          <p:cNvPicPr>
            <a:picLocks noChangeAspect="1"/>
          </p:cNvPicPr>
          <p:nvPr/>
        </p:nvPicPr>
        <p:blipFill>
          <a:blip r:embed="rId3"/>
          <a:stretch>
            <a:fillRect/>
          </a:stretch>
        </p:blipFill>
        <p:spPr>
          <a:xfrm>
            <a:off x="1331595" y="1190218"/>
            <a:ext cx="6480809" cy="3645455"/>
          </a:xfrm>
          <a:prstGeom prst="rect">
            <a:avLst/>
          </a:prstGeom>
        </p:spPr>
      </p:pic>
      <p:sp>
        <p:nvSpPr>
          <p:cNvPr id="6" name="TextBox 5">
            <a:extLst>
              <a:ext uri="{FF2B5EF4-FFF2-40B4-BE49-F238E27FC236}">
                <a16:creationId xmlns:a16="http://schemas.microsoft.com/office/drawing/2014/main" id="{A87709A7-FF18-299F-E39E-CD35CD2FAE0F}"/>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75</a:t>
            </a:r>
          </a:p>
        </p:txBody>
      </p:sp>
    </p:spTree>
    <p:extLst>
      <p:ext uri="{BB962C8B-B14F-4D97-AF65-F5344CB8AC3E}">
        <p14:creationId xmlns:p14="http://schemas.microsoft.com/office/powerpoint/2010/main" val="10226353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93370" y="664016"/>
            <a:ext cx="8557260" cy="526202"/>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0" algn="l" rtl="0">
              <a:spcBef>
                <a:spcPts val="0"/>
              </a:spcBef>
              <a:spcAft>
                <a:spcPts val="0"/>
              </a:spcAft>
            </a:pPr>
            <a:r>
              <a:rPr lang="vi-VN" sz="1600">
                <a:latin typeface="Nunito" pitchFamily="2" charset="-93"/>
              </a:rPr>
              <a:t>3. Delete Fix Up: Giải quyết các vấn đề vi phạm quy tắc sau khi đã thực hiện xóa nodes</a:t>
            </a:r>
          </a:p>
          <a:p>
            <a:pPr marL="182563" lvl="0" indent="176213" algn="l" rtl="0">
              <a:spcBef>
                <a:spcPts val="0"/>
              </a:spcBef>
              <a:spcAft>
                <a:spcPts val="0"/>
              </a:spcAft>
            </a:pPr>
            <a:endParaRPr lang="vi-VN" sz="1600">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0" name="Google Shape;867;p37">
            <a:extLst>
              <a:ext uri="{FF2B5EF4-FFF2-40B4-BE49-F238E27FC236}">
                <a16:creationId xmlns:a16="http://schemas.microsoft.com/office/drawing/2014/main" id="{914AE4EC-FABF-8D3F-9DFB-6C9672D1321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3" name="Picture 2">
            <a:extLst>
              <a:ext uri="{FF2B5EF4-FFF2-40B4-BE49-F238E27FC236}">
                <a16:creationId xmlns:a16="http://schemas.microsoft.com/office/drawing/2014/main" id="{0E9EBC84-25A3-1482-5E1C-BB26FE2BF1DB}"/>
              </a:ext>
            </a:extLst>
          </p:cNvPr>
          <p:cNvPicPr>
            <a:picLocks noChangeAspect="1"/>
          </p:cNvPicPr>
          <p:nvPr/>
        </p:nvPicPr>
        <p:blipFill>
          <a:blip r:embed="rId3"/>
          <a:stretch>
            <a:fillRect/>
          </a:stretch>
        </p:blipFill>
        <p:spPr>
          <a:xfrm>
            <a:off x="1335678" y="1190218"/>
            <a:ext cx="6472644" cy="3640862"/>
          </a:xfrm>
          <a:prstGeom prst="rect">
            <a:avLst/>
          </a:prstGeom>
        </p:spPr>
      </p:pic>
      <p:sp>
        <p:nvSpPr>
          <p:cNvPr id="5" name="TextBox 4">
            <a:extLst>
              <a:ext uri="{FF2B5EF4-FFF2-40B4-BE49-F238E27FC236}">
                <a16:creationId xmlns:a16="http://schemas.microsoft.com/office/drawing/2014/main" id="{44140F62-B971-BDFF-560F-0689005E6C36}"/>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76</a:t>
            </a:r>
          </a:p>
        </p:txBody>
      </p:sp>
    </p:spTree>
    <p:extLst>
      <p:ext uri="{BB962C8B-B14F-4D97-AF65-F5344CB8AC3E}">
        <p14:creationId xmlns:p14="http://schemas.microsoft.com/office/powerpoint/2010/main" val="11923266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93370" y="664016"/>
            <a:ext cx="8557260" cy="526202"/>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0" algn="l" rtl="0">
              <a:spcBef>
                <a:spcPts val="0"/>
              </a:spcBef>
              <a:spcAft>
                <a:spcPts val="0"/>
              </a:spcAft>
            </a:pPr>
            <a:r>
              <a:rPr lang="vi-VN" sz="1600">
                <a:latin typeface="Nunito" pitchFamily="2" charset="-93"/>
              </a:rPr>
              <a:t>3. Delete Fix Up: Giải quyết các vấn đề vi phạm quy tắc sau khi đã thực hiện xóa nodes</a:t>
            </a:r>
          </a:p>
          <a:p>
            <a:pPr marL="182563" lvl="0" indent="176213" algn="l" rtl="0">
              <a:spcBef>
                <a:spcPts val="0"/>
              </a:spcBef>
              <a:spcAft>
                <a:spcPts val="0"/>
              </a:spcAft>
            </a:pPr>
            <a:endParaRPr lang="vi-VN" sz="1600">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0" name="Google Shape;867;p37">
            <a:extLst>
              <a:ext uri="{FF2B5EF4-FFF2-40B4-BE49-F238E27FC236}">
                <a16:creationId xmlns:a16="http://schemas.microsoft.com/office/drawing/2014/main" id="{914AE4EC-FABF-8D3F-9DFB-6C9672D1321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5" name="Picture 4">
            <a:extLst>
              <a:ext uri="{FF2B5EF4-FFF2-40B4-BE49-F238E27FC236}">
                <a16:creationId xmlns:a16="http://schemas.microsoft.com/office/drawing/2014/main" id="{5B93D091-BF80-C034-9477-40787B0C4551}"/>
              </a:ext>
            </a:extLst>
          </p:cNvPr>
          <p:cNvPicPr>
            <a:picLocks noChangeAspect="1"/>
          </p:cNvPicPr>
          <p:nvPr/>
        </p:nvPicPr>
        <p:blipFill>
          <a:blip r:embed="rId3"/>
          <a:stretch>
            <a:fillRect/>
          </a:stretch>
        </p:blipFill>
        <p:spPr>
          <a:xfrm>
            <a:off x="1335952" y="1190218"/>
            <a:ext cx="6472096" cy="3640554"/>
          </a:xfrm>
          <a:prstGeom prst="rect">
            <a:avLst/>
          </a:prstGeom>
        </p:spPr>
      </p:pic>
      <p:sp>
        <p:nvSpPr>
          <p:cNvPr id="6" name="TextBox 5">
            <a:extLst>
              <a:ext uri="{FF2B5EF4-FFF2-40B4-BE49-F238E27FC236}">
                <a16:creationId xmlns:a16="http://schemas.microsoft.com/office/drawing/2014/main" id="{7D57462E-66AF-4B5F-D8DE-ECF932C4AFA5}"/>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77</a:t>
            </a:r>
          </a:p>
        </p:txBody>
      </p:sp>
    </p:spTree>
    <p:extLst>
      <p:ext uri="{BB962C8B-B14F-4D97-AF65-F5344CB8AC3E}">
        <p14:creationId xmlns:p14="http://schemas.microsoft.com/office/powerpoint/2010/main" val="14320128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93370" y="664016"/>
            <a:ext cx="8557260" cy="526202"/>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0" algn="l" rtl="0">
              <a:spcBef>
                <a:spcPts val="0"/>
              </a:spcBef>
              <a:spcAft>
                <a:spcPts val="0"/>
              </a:spcAft>
            </a:pPr>
            <a:r>
              <a:rPr lang="vi-VN" sz="1600">
                <a:latin typeface="Nunito" pitchFamily="2" charset="-93"/>
              </a:rPr>
              <a:t>3. Delete Fix Up: Giải quyết các vấn đề vi phạm quy tắc sau khi đã thực hiện xóa nodes</a:t>
            </a:r>
          </a:p>
          <a:p>
            <a:pPr marL="182563" lvl="0" indent="176213" algn="l" rtl="0">
              <a:spcBef>
                <a:spcPts val="0"/>
              </a:spcBef>
              <a:spcAft>
                <a:spcPts val="0"/>
              </a:spcAft>
            </a:pPr>
            <a:endParaRPr lang="vi-VN" sz="1600">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0" name="Google Shape;867;p37">
            <a:extLst>
              <a:ext uri="{FF2B5EF4-FFF2-40B4-BE49-F238E27FC236}">
                <a16:creationId xmlns:a16="http://schemas.microsoft.com/office/drawing/2014/main" id="{914AE4EC-FABF-8D3F-9DFB-6C9672D1321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4" name="Picture 3">
            <a:extLst>
              <a:ext uri="{FF2B5EF4-FFF2-40B4-BE49-F238E27FC236}">
                <a16:creationId xmlns:a16="http://schemas.microsoft.com/office/drawing/2014/main" id="{A3691278-79D4-29BC-12A4-FD40E8F9212E}"/>
              </a:ext>
            </a:extLst>
          </p:cNvPr>
          <p:cNvPicPr>
            <a:picLocks noChangeAspect="1"/>
          </p:cNvPicPr>
          <p:nvPr/>
        </p:nvPicPr>
        <p:blipFill>
          <a:blip r:embed="rId3"/>
          <a:stretch>
            <a:fillRect/>
          </a:stretch>
        </p:blipFill>
        <p:spPr>
          <a:xfrm>
            <a:off x="1314450" y="1190218"/>
            <a:ext cx="6515099" cy="3664743"/>
          </a:xfrm>
          <a:prstGeom prst="rect">
            <a:avLst/>
          </a:prstGeom>
        </p:spPr>
      </p:pic>
      <p:sp>
        <p:nvSpPr>
          <p:cNvPr id="6" name="TextBox 5">
            <a:extLst>
              <a:ext uri="{FF2B5EF4-FFF2-40B4-BE49-F238E27FC236}">
                <a16:creationId xmlns:a16="http://schemas.microsoft.com/office/drawing/2014/main" id="{3090A3E1-7148-AFCF-DCC7-743D6D2724A9}"/>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78</a:t>
            </a:r>
          </a:p>
        </p:txBody>
      </p:sp>
    </p:spTree>
    <p:extLst>
      <p:ext uri="{BB962C8B-B14F-4D97-AF65-F5344CB8AC3E}">
        <p14:creationId xmlns:p14="http://schemas.microsoft.com/office/powerpoint/2010/main" val="39560925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93370" y="664016"/>
            <a:ext cx="8557260" cy="526202"/>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0" algn="l" rtl="0">
              <a:spcBef>
                <a:spcPts val="0"/>
              </a:spcBef>
              <a:spcAft>
                <a:spcPts val="0"/>
              </a:spcAft>
            </a:pPr>
            <a:r>
              <a:rPr lang="vi-VN" sz="1600">
                <a:latin typeface="Nunito" pitchFamily="2" charset="-93"/>
              </a:rPr>
              <a:t>3. Delete Fix Up: Giải quyết các vấn đề vi phạm quy tắc sau khi đã thực hiện xóa nodes</a:t>
            </a:r>
          </a:p>
          <a:p>
            <a:pPr marL="182563" lvl="0" indent="176213" algn="l" rtl="0">
              <a:spcBef>
                <a:spcPts val="0"/>
              </a:spcBef>
              <a:spcAft>
                <a:spcPts val="0"/>
              </a:spcAft>
            </a:pPr>
            <a:endParaRPr lang="vi-VN" sz="1600">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0" name="Google Shape;867;p37">
            <a:extLst>
              <a:ext uri="{FF2B5EF4-FFF2-40B4-BE49-F238E27FC236}">
                <a16:creationId xmlns:a16="http://schemas.microsoft.com/office/drawing/2014/main" id="{914AE4EC-FABF-8D3F-9DFB-6C9672D1321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5" name="Picture 4">
            <a:extLst>
              <a:ext uri="{FF2B5EF4-FFF2-40B4-BE49-F238E27FC236}">
                <a16:creationId xmlns:a16="http://schemas.microsoft.com/office/drawing/2014/main" id="{8C8A601B-8054-A581-7F6F-904A39FF281B}"/>
              </a:ext>
            </a:extLst>
          </p:cNvPr>
          <p:cNvPicPr>
            <a:picLocks noChangeAspect="1"/>
          </p:cNvPicPr>
          <p:nvPr/>
        </p:nvPicPr>
        <p:blipFill>
          <a:blip r:embed="rId3"/>
          <a:stretch>
            <a:fillRect/>
          </a:stretch>
        </p:blipFill>
        <p:spPr>
          <a:xfrm>
            <a:off x="1331595" y="1190218"/>
            <a:ext cx="6480810" cy="3645456"/>
          </a:xfrm>
          <a:prstGeom prst="rect">
            <a:avLst/>
          </a:prstGeom>
        </p:spPr>
      </p:pic>
      <p:sp>
        <p:nvSpPr>
          <p:cNvPr id="6" name="TextBox 5">
            <a:extLst>
              <a:ext uri="{FF2B5EF4-FFF2-40B4-BE49-F238E27FC236}">
                <a16:creationId xmlns:a16="http://schemas.microsoft.com/office/drawing/2014/main" id="{15D60044-842C-ADC6-9C44-C62F54B255BE}"/>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79</a:t>
            </a:r>
          </a:p>
        </p:txBody>
      </p:sp>
    </p:spTree>
    <p:extLst>
      <p:ext uri="{BB962C8B-B14F-4D97-AF65-F5344CB8AC3E}">
        <p14:creationId xmlns:p14="http://schemas.microsoft.com/office/powerpoint/2010/main" val="3071631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BINARY SEARCH TREE (BST)</a:t>
            </a:r>
            <a:endParaRPr/>
          </a:p>
        </p:txBody>
      </p:sp>
      <p:sp>
        <p:nvSpPr>
          <p:cNvPr id="868" name="Google Shape;868;p37"/>
          <p:cNvSpPr txBox="1">
            <a:spLocks noGrp="1"/>
          </p:cNvSpPr>
          <p:nvPr>
            <p:ph type="subTitle" idx="1"/>
          </p:nvPr>
        </p:nvSpPr>
        <p:spPr>
          <a:xfrm>
            <a:off x="320041" y="1737360"/>
            <a:ext cx="4808220" cy="2340491"/>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Nếu cần truy xuất tức thời dữ liệu, cây sẽ không hiệu quả bằng Hash Table hoặc Array.</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Cây bị mất cân bằng, trường hợp xấu nhất cây có độ cao O(n) </a:t>
            </a:r>
          </a:p>
          <a:p>
            <a:pPr marL="0" lvl="0" indent="0" algn="l" rtl="0">
              <a:lnSpc>
                <a:spcPct val="150000"/>
              </a:lnSpc>
              <a:spcBef>
                <a:spcPts val="0"/>
              </a:spcBef>
              <a:spcAft>
                <a:spcPts val="0"/>
              </a:spcAft>
            </a:pPr>
            <a:r>
              <a:rPr lang="vi-VN" sz="1600">
                <a:latin typeface="Nunito" pitchFamily="2" charset="-93"/>
                <a:sym typeface="Wingdings" panose="05000000000000000000" pitchFamily="2" charset="2"/>
              </a:rPr>
              <a:t> Các thao tác thêm, xóa có độ phức tạp là O(n)</a:t>
            </a:r>
            <a:endParaRPr lang="vi-VN" sz="1600">
              <a:latin typeface="Nunito" pitchFamily="2" charset="-93"/>
            </a:endParaRPr>
          </a:p>
          <a:p>
            <a:pPr marL="285750" lvl="0" indent="-285750" algn="l" rtl="0">
              <a:spcBef>
                <a:spcPts val="0"/>
              </a:spcBef>
              <a:spcAft>
                <a:spcPts val="0"/>
              </a:spcAft>
              <a:buFont typeface="Arial" panose="020B0604020202020204" pitchFamily="34" charset="0"/>
              <a:buChar char="•"/>
            </a:pPr>
            <a:endParaRPr lang="vi-VN">
              <a:latin typeface="Nunito" pitchFamily="2" charset="-93"/>
            </a:endParaRP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sp>
        <p:nvSpPr>
          <p:cNvPr id="7" name="Rectangle: Rounded Corners 6">
            <a:extLst>
              <a:ext uri="{FF2B5EF4-FFF2-40B4-BE49-F238E27FC236}">
                <a16:creationId xmlns:a16="http://schemas.microsoft.com/office/drawing/2014/main" id="{ED15E696-C310-7CC0-9EBA-AE1A8993884F}"/>
              </a:ext>
            </a:extLst>
          </p:cNvPr>
          <p:cNvSpPr/>
          <p:nvPr/>
        </p:nvSpPr>
        <p:spPr>
          <a:xfrm>
            <a:off x="499111" y="1179120"/>
            <a:ext cx="4450079" cy="3920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a:latin typeface="Nunito Black" pitchFamily="2" charset="-93"/>
              </a:rPr>
              <a:t>NHƯỢC ĐIỂM !!!</a:t>
            </a:r>
          </a:p>
        </p:txBody>
      </p:sp>
      <p:pic>
        <p:nvPicPr>
          <p:cNvPr id="4" name="Picture 3" descr="A diagram of a network&#10;&#10;Description automatically generated">
            <a:extLst>
              <a:ext uri="{FF2B5EF4-FFF2-40B4-BE49-F238E27FC236}">
                <a16:creationId xmlns:a16="http://schemas.microsoft.com/office/drawing/2014/main" id="{438CB319-005E-A559-9867-A98447FD2A16}"/>
              </a:ext>
            </a:extLst>
          </p:cNvPr>
          <p:cNvPicPr>
            <a:picLocks noChangeAspect="1"/>
          </p:cNvPicPr>
          <p:nvPr/>
        </p:nvPicPr>
        <p:blipFill>
          <a:blip r:embed="rId3"/>
          <a:stretch>
            <a:fillRect/>
          </a:stretch>
        </p:blipFill>
        <p:spPr>
          <a:xfrm>
            <a:off x="5271655" y="1328901"/>
            <a:ext cx="3552304" cy="2664228"/>
          </a:xfrm>
          <a:prstGeom prst="rect">
            <a:avLst/>
          </a:prstGeom>
        </p:spPr>
      </p:pic>
      <p:sp>
        <p:nvSpPr>
          <p:cNvPr id="5" name="Rectangle 4">
            <a:extLst>
              <a:ext uri="{FF2B5EF4-FFF2-40B4-BE49-F238E27FC236}">
                <a16:creationId xmlns:a16="http://schemas.microsoft.com/office/drawing/2014/main" id="{63729F9D-E320-9633-3F09-6559E40AA5B3}"/>
              </a:ext>
            </a:extLst>
          </p:cNvPr>
          <p:cNvSpPr/>
          <p:nvPr/>
        </p:nvSpPr>
        <p:spPr>
          <a:xfrm>
            <a:off x="1851082" y="4138862"/>
            <a:ext cx="5441836" cy="584775"/>
          </a:xfrm>
          <a:prstGeom prst="rect">
            <a:avLst/>
          </a:prstGeom>
          <a:noFill/>
        </p:spPr>
        <p:txBody>
          <a:bodyPr wrap="square" lIns="91440" tIns="45720" rIns="91440" bIns="45720">
            <a:spAutoFit/>
          </a:bodyPr>
          <a:lstStyle/>
          <a:p>
            <a:pPr algn="ctr"/>
            <a:r>
              <a:rPr lang="en-US" sz="3200" b="0" cap="none" spc="0">
                <a:ln w="0"/>
                <a:solidFill>
                  <a:schemeClr val="accent1"/>
                </a:solidFill>
                <a:effectLst>
                  <a:outerShdw blurRad="38100" dist="25400" dir="5400000" algn="ctr" rotWithShape="0">
                    <a:srgbClr val="6E747A">
                      <a:alpha val="43000"/>
                    </a:srgbClr>
                  </a:outerShdw>
                </a:effectLst>
                <a:latin typeface="Nunito" pitchFamily="2" charset="-93"/>
              </a:rPr>
              <a:t>Tiến hành cân bằng cây !!!</a:t>
            </a:r>
          </a:p>
        </p:txBody>
      </p:sp>
      <p:sp>
        <p:nvSpPr>
          <p:cNvPr id="3" name="TextBox 2">
            <a:extLst>
              <a:ext uri="{FF2B5EF4-FFF2-40B4-BE49-F238E27FC236}">
                <a16:creationId xmlns:a16="http://schemas.microsoft.com/office/drawing/2014/main" id="{1B71D278-9899-14DB-1B6C-0A316BD4917D}"/>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8</a:t>
            </a:r>
          </a:p>
        </p:txBody>
      </p:sp>
    </p:spTree>
    <p:extLst>
      <p:ext uri="{BB962C8B-B14F-4D97-AF65-F5344CB8AC3E}">
        <p14:creationId xmlns:p14="http://schemas.microsoft.com/office/powerpoint/2010/main" val="25660805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93370" y="664016"/>
            <a:ext cx="8557260" cy="526202"/>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0" algn="l" rtl="0">
              <a:spcBef>
                <a:spcPts val="0"/>
              </a:spcBef>
              <a:spcAft>
                <a:spcPts val="0"/>
              </a:spcAft>
            </a:pPr>
            <a:r>
              <a:rPr lang="vi-VN" sz="1600">
                <a:latin typeface="Nunito" pitchFamily="2" charset="-93"/>
              </a:rPr>
              <a:t>3. Delete Fix Up: Giải quyết các vấn đề vi phạm quy tắc sau khi đã thực hiện xóa nodes</a:t>
            </a:r>
          </a:p>
          <a:p>
            <a:pPr marL="182563" lvl="0" indent="176213" algn="l" rtl="0">
              <a:spcBef>
                <a:spcPts val="0"/>
              </a:spcBef>
              <a:spcAft>
                <a:spcPts val="0"/>
              </a:spcAft>
            </a:pPr>
            <a:endParaRPr lang="vi-VN" sz="1600">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0" name="Google Shape;867;p37">
            <a:extLst>
              <a:ext uri="{FF2B5EF4-FFF2-40B4-BE49-F238E27FC236}">
                <a16:creationId xmlns:a16="http://schemas.microsoft.com/office/drawing/2014/main" id="{914AE4EC-FABF-8D3F-9DFB-6C9672D1321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3" name="Picture 2">
            <a:extLst>
              <a:ext uri="{FF2B5EF4-FFF2-40B4-BE49-F238E27FC236}">
                <a16:creationId xmlns:a16="http://schemas.microsoft.com/office/drawing/2014/main" id="{D3E51B4A-4C05-D69A-51E8-DA4EC676071B}"/>
              </a:ext>
            </a:extLst>
          </p:cNvPr>
          <p:cNvPicPr>
            <a:picLocks noChangeAspect="1"/>
          </p:cNvPicPr>
          <p:nvPr/>
        </p:nvPicPr>
        <p:blipFill>
          <a:blip r:embed="rId3"/>
          <a:stretch>
            <a:fillRect/>
          </a:stretch>
        </p:blipFill>
        <p:spPr>
          <a:xfrm>
            <a:off x="1310640" y="1190218"/>
            <a:ext cx="6522719" cy="3669030"/>
          </a:xfrm>
          <a:prstGeom prst="rect">
            <a:avLst/>
          </a:prstGeom>
        </p:spPr>
      </p:pic>
      <p:sp>
        <p:nvSpPr>
          <p:cNvPr id="4" name="TextBox 3">
            <a:extLst>
              <a:ext uri="{FF2B5EF4-FFF2-40B4-BE49-F238E27FC236}">
                <a16:creationId xmlns:a16="http://schemas.microsoft.com/office/drawing/2014/main" id="{207D9843-12B2-254D-D338-19B866D3BAAF}"/>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80</a:t>
            </a:r>
          </a:p>
        </p:txBody>
      </p:sp>
    </p:spTree>
    <p:extLst>
      <p:ext uri="{BB962C8B-B14F-4D97-AF65-F5344CB8AC3E}">
        <p14:creationId xmlns:p14="http://schemas.microsoft.com/office/powerpoint/2010/main" val="30191748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93370" y="664016"/>
            <a:ext cx="8557260" cy="526202"/>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0" algn="l" rtl="0">
              <a:spcBef>
                <a:spcPts val="0"/>
              </a:spcBef>
              <a:spcAft>
                <a:spcPts val="0"/>
              </a:spcAft>
            </a:pPr>
            <a:r>
              <a:rPr lang="vi-VN" sz="1600">
                <a:latin typeface="Nunito" pitchFamily="2" charset="-93"/>
              </a:rPr>
              <a:t>3. Delete Fix Up: Giải quyết các vấn đề vi phạm quy tắc sau khi đã thực hiện xóa nodes</a:t>
            </a:r>
          </a:p>
          <a:p>
            <a:pPr marL="182563" lvl="0" indent="176213" algn="l" rtl="0">
              <a:spcBef>
                <a:spcPts val="0"/>
              </a:spcBef>
              <a:spcAft>
                <a:spcPts val="0"/>
              </a:spcAft>
            </a:pPr>
            <a:endParaRPr lang="vi-VN" sz="1600">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0" name="Google Shape;867;p37">
            <a:extLst>
              <a:ext uri="{FF2B5EF4-FFF2-40B4-BE49-F238E27FC236}">
                <a16:creationId xmlns:a16="http://schemas.microsoft.com/office/drawing/2014/main" id="{914AE4EC-FABF-8D3F-9DFB-6C9672D1321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4" name="Picture 3">
            <a:extLst>
              <a:ext uri="{FF2B5EF4-FFF2-40B4-BE49-F238E27FC236}">
                <a16:creationId xmlns:a16="http://schemas.microsoft.com/office/drawing/2014/main" id="{6302B6A2-25BB-6DC4-2D97-AE1F180022A6}"/>
              </a:ext>
            </a:extLst>
          </p:cNvPr>
          <p:cNvPicPr>
            <a:picLocks noChangeAspect="1"/>
          </p:cNvPicPr>
          <p:nvPr/>
        </p:nvPicPr>
        <p:blipFill>
          <a:blip r:embed="rId3"/>
          <a:stretch>
            <a:fillRect/>
          </a:stretch>
        </p:blipFill>
        <p:spPr>
          <a:xfrm>
            <a:off x="1328904" y="1190218"/>
            <a:ext cx="6486191" cy="3648482"/>
          </a:xfrm>
          <a:prstGeom prst="rect">
            <a:avLst/>
          </a:prstGeom>
        </p:spPr>
      </p:pic>
      <p:sp>
        <p:nvSpPr>
          <p:cNvPr id="6" name="TextBox 5">
            <a:extLst>
              <a:ext uri="{FF2B5EF4-FFF2-40B4-BE49-F238E27FC236}">
                <a16:creationId xmlns:a16="http://schemas.microsoft.com/office/drawing/2014/main" id="{2CD8C9BB-1B12-7ECD-116D-1D38C4AC086C}"/>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81</a:t>
            </a:r>
          </a:p>
        </p:txBody>
      </p:sp>
    </p:spTree>
    <p:extLst>
      <p:ext uri="{BB962C8B-B14F-4D97-AF65-F5344CB8AC3E}">
        <p14:creationId xmlns:p14="http://schemas.microsoft.com/office/powerpoint/2010/main" val="6045023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93370" y="664016"/>
            <a:ext cx="8557260" cy="526202"/>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0" algn="l" rtl="0">
              <a:spcBef>
                <a:spcPts val="0"/>
              </a:spcBef>
              <a:spcAft>
                <a:spcPts val="0"/>
              </a:spcAft>
            </a:pPr>
            <a:r>
              <a:rPr lang="vi-VN" sz="1600">
                <a:latin typeface="Nunito" pitchFamily="2" charset="-93"/>
              </a:rPr>
              <a:t>3. Delete Fix Up: Giải quyết các vấn đề vi phạm quy tắc sau khi đã thực hiện xóa nodes</a:t>
            </a:r>
          </a:p>
          <a:p>
            <a:pPr marL="182563" lvl="0" indent="176213" algn="l" rtl="0">
              <a:spcBef>
                <a:spcPts val="0"/>
              </a:spcBef>
              <a:spcAft>
                <a:spcPts val="0"/>
              </a:spcAft>
            </a:pPr>
            <a:endParaRPr lang="vi-VN" sz="1600">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0" name="Google Shape;867;p37">
            <a:extLst>
              <a:ext uri="{FF2B5EF4-FFF2-40B4-BE49-F238E27FC236}">
                <a16:creationId xmlns:a16="http://schemas.microsoft.com/office/drawing/2014/main" id="{914AE4EC-FABF-8D3F-9DFB-6C9672D1321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5" name="Picture 4">
            <a:extLst>
              <a:ext uri="{FF2B5EF4-FFF2-40B4-BE49-F238E27FC236}">
                <a16:creationId xmlns:a16="http://schemas.microsoft.com/office/drawing/2014/main" id="{279EC363-953F-21EB-FB79-3306A8B195BD}"/>
              </a:ext>
            </a:extLst>
          </p:cNvPr>
          <p:cNvPicPr>
            <a:picLocks noChangeAspect="1"/>
          </p:cNvPicPr>
          <p:nvPr/>
        </p:nvPicPr>
        <p:blipFill>
          <a:blip r:embed="rId3"/>
          <a:stretch>
            <a:fillRect/>
          </a:stretch>
        </p:blipFill>
        <p:spPr>
          <a:xfrm>
            <a:off x="1299210" y="1190218"/>
            <a:ext cx="6545579" cy="3681889"/>
          </a:xfrm>
          <a:prstGeom prst="rect">
            <a:avLst/>
          </a:prstGeom>
        </p:spPr>
      </p:pic>
      <p:sp>
        <p:nvSpPr>
          <p:cNvPr id="6" name="TextBox 5">
            <a:extLst>
              <a:ext uri="{FF2B5EF4-FFF2-40B4-BE49-F238E27FC236}">
                <a16:creationId xmlns:a16="http://schemas.microsoft.com/office/drawing/2014/main" id="{320F82BD-410D-E818-91D3-011E3086CFB1}"/>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82</a:t>
            </a:r>
          </a:p>
        </p:txBody>
      </p:sp>
    </p:spTree>
    <p:extLst>
      <p:ext uri="{BB962C8B-B14F-4D97-AF65-F5344CB8AC3E}">
        <p14:creationId xmlns:p14="http://schemas.microsoft.com/office/powerpoint/2010/main" val="21528773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418500" y="2043651"/>
            <a:ext cx="4740900" cy="152406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ƯU ĐIỂM - </a:t>
            </a:r>
            <a:br>
              <a:rPr lang="vi-VN"/>
            </a:br>
            <a:r>
              <a:rPr lang="vi-VN"/>
              <a:t>NHƯỢC ĐIỂM</a:t>
            </a:r>
            <a:endParaRPr/>
          </a:p>
        </p:txBody>
      </p:sp>
      <p:sp>
        <p:nvSpPr>
          <p:cNvPr id="757" name="Google Shape;757;p36"/>
          <p:cNvSpPr txBox="1">
            <a:spLocks noGrp="1"/>
          </p:cNvSpPr>
          <p:nvPr>
            <p:ph type="subTitle" idx="1"/>
          </p:nvPr>
        </p:nvSpPr>
        <p:spPr>
          <a:xfrm>
            <a:off x="418500" y="4121826"/>
            <a:ext cx="8359391" cy="3899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pitchFamily="2" charset="-93"/>
              </a:rPr>
              <a:t>So sánh giữa Red-Black Tree với CTDL khác và nêu ưu điểm – nhược điểm của CTDL</a:t>
            </a:r>
            <a:endParaRPr>
              <a:latin typeface="Nunito" pitchFamily="2" charset="-93"/>
            </a:endParaRPr>
          </a:p>
        </p:txBody>
      </p:sp>
      <p:sp>
        <p:nvSpPr>
          <p:cNvPr id="758" name="Google Shape;758;p36"/>
          <p:cNvSpPr txBox="1">
            <a:spLocks noGrp="1"/>
          </p:cNvSpPr>
          <p:nvPr>
            <p:ph type="title" idx="2"/>
          </p:nvPr>
        </p:nvSpPr>
        <p:spPr>
          <a:xfrm>
            <a:off x="418500" y="1041976"/>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vi-VN"/>
              <a:t>4</a:t>
            </a:r>
            <a:endParaRPr/>
          </a:p>
        </p:txBody>
      </p:sp>
      <p:pic>
        <p:nvPicPr>
          <p:cNvPr id="2" name="Picture 1" descr="A diagram of a network&#10;&#10;Description automatically generated">
            <a:extLst>
              <a:ext uri="{FF2B5EF4-FFF2-40B4-BE49-F238E27FC236}">
                <a16:creationId xmlns:a16="http://schemas.microsoft.com/office/drawing/2014/main" id="{F04EE239-A8BB-A158-9683-F6C3C2A8B093}"/>
              </a:ext>
            </a:extLst>
          </p:cNvPr>
          <p:cNvPicPr>
            <a:picLocks noChangeAspect="1"/>
          </p:cNvPicPr>
          <p:nvPr/>
        </p:nvPicPr>
        <p:blipFill rotWithShape="1">
          <a:blip r:embed="rId3"/>
          <a:srcRect l="-2406" r="-2421"/>
          <a:stretch/>
        </p:blipFill>
        <p:spPr>
          <a:xfrm>
            <a:off x="5159400" y="1205346"/>
            <a:ext cx="3618491" cy="2522248"/>
          </a:xfrm>
          <a:prstGeom prst="rect">
            <a:avLst/>
          </a:prstGeom>
          <a:ln>
            <a:noFill/>
          </a:ln>
          <a:effectLst>
            <a:outerShdw blurRad="292100" dist="139700" dir="2700000" algn="tl" rotWithShape="0">
              <a:srgbClr val="333333">
                <a:alpha val="65000"/>
              </a:srgbClr>
            </a:outerShdw>
          </a:effectLst>
        </p:spPr>
      </p:pic>
      <p:sp>
        <p:nvSpPr>
          <p:cNvPr id="3" name="Google Shape;536;p33">
            <a:extLst>
              <a:ext uri="{FF2B5EF4-FFF2-40B4-BE49-F238E27FC236}">
                <a16:creationId xmlns:a16="http://schemas.microsoft.com/office/drawing/2014/main" id="{847384A4-ADD6-F34B-C5D9-D066C0951578}"/>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12" name="TextBox 11">
            <a:extLst>
              <a:ext uri="{FF2B5EF4-FFF2-40B4-BE49-F238E27FC236}">
                <a16:creationId xmlns:a16="http://schemas.microsoft.com/office/drawing/2014/main" id="{EAF614B1-E98B-A06F-0099-D25EE8C2FCB4}"/>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83</a:t>
            </a:r>
          </a:p>
        </p:txBody>
      </p:sp>
    </p:spTree>
    <p:extLst>
      <p:ext uri="{BB962C8B-B14F-4D97-AF65-F5344CB8AC3E}">
        <p14:creationId xmlns:p14="http://schemas.microsoft.com/office/powerpoint/2010/main" val="2373048296"/>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341513" y="521225"/>
            <a:ext cx="846097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TẠI SAO LẠI DÙNG RED-BLACK TREE?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9"/>
          <a:stretch/>
        </p:blipFill>
        <p:spPr bwMode="auto">
          <a:xfrm>
            <a:off x="4494396" y="1842863"/>
            <a:ext cx="4060965" cy="19976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1F4E86C-734B-F5C4-EE52-187FC7276F75}"/>
              </a:ext>
            </a:extLst>
          </p:cNvPr>
          <p:cNvPicPr>
            <a:picLocks noChangeAspect="1"/>
          </p:cNvPicPr>
          <p:nvPr/>
        </p:nvPicPr>
        <p:blipFill rotWithShape="1">
          <a:blip r:embed="rId4"/>
          <a:srcRect l="5698" t="2386" r="5698" b="4319"/>
          <a:stretch/>
        </p:blipFill>
        <p:spPr>
          <a:xfrm>
            <a:off x="777095" y="1726804"/>
            <a:ext cx="3096138" cy="222972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EC883D77-B138-ADE9-3361-8A77523624B0}"/>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84</a:t>
            </a:r>
          </a:p>
        </p:txBody>
      </p:sp>
    </p:spTree>
    <p:extLst>
      <p:ext uri="{BB962C8B-B14F-4D97-AF65-F5344CB8AC3E}">
        <p14:creationId xmlns:p14="http://schemas.microsoft.com/office/powerpoint/2010/main" val="6291505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pic>
        <p:nvPicPr>
          <p:cNvPr id="4" name="Picture 3" descr="A screenshot of a computer&#10;&#10;Description automatically generated">
            <a:extLst>
              <a:ext uri="{FF2B5EF4-FFF2-40B4-BE49-F238E27FC236}">
                <a16:creationId xmlns:a16="http://schemas.microsoft.com/office/drawing/2014/main" id="{ACCB262F-097E-5D86-7D78-65ED49550924}"/>
              </a:ext>
            </a:extLst>
          </p:cNvPr>
          <p:cNvPicPr>
            <a:picLocks noChangeAspect="1"/>
          </p:cNvPicPr>
          <p:nvPr/>
        </p:nvPicPr>
        <p:blipFill rotWithShape="1">
          <a:blip r:embed="rId3"/>
          <a:srcRect t="8732"/>
          <a:stretch/>
        </p:blipFill>
        <p:spPr>
          <a:xfrm>
            <a:off x="1037779" y="570420"/>
            <a:ext cx="7068439" cy="4002660"/>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6E1DF243-2801-EA52-7172-F9700AAF021C}"/>
              </a:ext>
            </a:extLst>
          </p:cNvPr>
          <p:cNvSpPr/>
          <p:nvPr/>
        </p:nvSpPr>
        <p:spPr>
          <a:xfrm>
            <a:off x="2543362" y="4678135"/>
            <a:ext cx="4057274"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So sánh độ phức tạp giữa các cấu trúc dữ liệu</a:t>
            </a:r>
          </a:p>
        </p:txBody>
      </p:sp>
      <p:sp>
        <p:nvSpPr>
          <p:cNvPr id="11" name="TextBox 10">
            <a:extLst>
              <a:ext uri="{FF2B5EF4-FFF2-40B4-BE49-F238E27FC236}">
                <a16:creationId xmlns:a16="http://schemas.microsoft.com/office/drawing/2014/main" id="{D2DBE5FC-D485-F8FD-F662-4419E0F49161}"/>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85</a:t>
            </a:r>
          </a:p>
        </p:txBody>
      </p:sp>
    </p:spTree>
    <p:extLst>
      <p:ext uri="{BB962C8B-B14F-4D97-AF65-F5344CB8AC3E}">
        <p14:creationId xmlns:p14="http://schemas.microsoft.com/office/powerpoint/2010/main" val="42282392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vs. AVL Tree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graphicFrame>
        <p:nvGraphicFramePr>
          <p:cNvPr id="5" name="Table 4">
            <a:extLst>
              <a:ext uri="{FF2B5EF4-FFF2-40B4-BE49-F238E27FC236}">
                <a16:creationId xmlns:a16="http://schemas.microsoft.com/office/drawing/2014/main" id="{58040CF1-4E8E-40D3-39B6-2998543649D9}"/>
              </a:ext>
            </a:extLst>
          </p:cNvPr>
          <p:cNvGraphicFramePr>
            <a:graphicFrameLocks noGrp="1"/>
          </p:cNvGraphicFramePr>
          <p:nvPr>
            <p:extLst>
              <p:ext uri="{D42A27DB-BD31-4B8C-83A1-F6EECF244321}">
                <p14:modId xmlns:p14="http://schemas.microsoft.com/office/powerpoint/2010/main" val="1397109061"/>
              </p:ext>
            </p:extLst>
          </p:nvPr>
        </p:nvGraphicFramePr>
        <p:xfrm>
          <a:off x="580292" y="1154463"/>
          <a:ext cx="7983416" cy="3535680"/>
        </p:xfrm>
        <a:graphic>
          <a:graphicData uri="http://schemas.openxmlformats.org/drawingml/2006/table">
            <a:tbl>
              <a:tblPr firstRow="1" bandRow="1">
                <a:tableStyleId>{E8034E78-7F5D-4C2E-B375-FC64B27BC917}</a:tableStyleId>
              </a:tblPr>
              <a:tblGrid>
                <a:gridCol w="1351200">
                  <a:extLst>
                    <a:ext uri="{9D8B030D-6E8A-4147-A177-3AD203B41FA5}">
                      <a16:colId xmlns:a16="http://schemas.microsoft.com/office/drawing/2014/main" val="819591120"/>
                    </a:ext>
                  </a:extLst>
                </a:gridCol>
                <a:gridCol w="3329825">
                  <a:extLst>
                    <a:ext uri="{9D8B030D-6E8A-4147-A177-3AD203B41FA5}">
                      <a16:colId xmlns:a16="http://schemas.microsoft.com/office/drawing/2014/main" val="454932800"/>
                    </a:ext>
                  </a:extLst>
                </a:gridCol>
                <a:gridCol w="3302391">
                  <a:extLst>
                    <a:ext uri="{9D8B030D-6E8A-4147-A177-3AD203B41FA5}">
                      <a16:colId xmlns:a16="http://schemas.microsoft.com/office/drawing/2014/main" val="104859004"/>
                    </a:ext>
                  </a:extLst>
                </a:gridCol>
              </a:tblGrid>
              <a:tr h="443364">
                <a:tc>
                  <a:txBody>
                    <a:bodyPr/>
                    <a:lstStyle/>
                    <a:p>
                      <a:pPr algn="ctr"/>
                      <a:r>
                        <a:rPr lang="vi-VN">
                          <a:latin typeface="Nunito" pitchFamily="2" charset="-93"/>
                        </a:rPr>
                        <a:t>Basic Comparisions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a:latin typeface="Nunito" pitchFamily="2" charset="-93"/>
                        </a:rPr>
                        <a:t>Red-Black Tree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a:latin typeface="Nunito" pitchFamily="2" charset="-93"/>
                        </a:rPr>
                        <a:t>AVL Tree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80199503"/>
                  </a:ext>
                </a:extLst>
              </a:tr>
              <a:tr h="443364">
                <a:tc>
                  <a:txBody>
                    <a:bodyPr/>
                    <a:lstStyle/>
                    <a:p>
                      <a:r>
                        <a:rPr lang="vi-VN">
                          <a:solidFill>
                            <a:schemeClr val="bg1">
                              <a:lumMod val="10000"/>
                            </a:schemeClr>
                          </a:solidFill>
                          <a:latin typeface="Nunito" pitchFamily="2" charset="-93"/>
                        </a:rPr>
                        <a:t>Thông tin 1 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Mỗi node có màu đỏ/đen. Biểu diễn bằng 1 bit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Mỗi node có balance factor mang giá trị 1, 0, -1.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4727951"/>
                  </a:ext>
                </a:extLst>
              </a:tr>
              <a:tr h="443364">
                <a:tc>
                  <a:txBody>
                    <a:bodyPr/>
                    <a:lstStyle/>
                    <a:p>
                      <a:r>
                        <a:rPr lang="vi-VN">
                          <a:solidFill>
                            <a:schemeClr val="bg1">
                              <a:lumMod val="10000"/>
                            </a:schemeClr>
                          </a:solidFill>
                          <a:latin typeface="Nunito" pitchFamily="2" charset="-93"/>
                        </a:rPr>
                        <a:t>Cơ chế cân bằng cây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Node gốc và Node lá đều màu đen; Không có 2 node đỏ liền kề; Đường đi từ node gốc đến node lá có cùng số node đen.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Chiều cao của cây con bên trái và bên phải không chênh lệch quá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0221622"/>
                  </a:ext>
                </a:extLst>
              </a:tr>
              <a:tr h="443364">
                <a:tc>
                  <a:txBody>
                    <a:bodyPr/>
                    <a:lstStyle/>
                    <a:p>
                      <a:r>
                        <a:rPr lang="vi-VN">
                          <a:solidFill>
                            <a:schemeClr val="bg1">
                              <a:lumMod val="10000"/>
                            </a:schemeClr>
                          </a:solidFill>
                          <a:latin typeface="Nunito" pitchFamily="2" charset="-93"/>
                        </a:rPr>
                        <a:t>Tìm kiếm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Tìm kiếm kém hiệu quả hơn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Tìm kiếm hiệu quả hơn do cơ chế cân bằng của cây cân bằng chặt chẽ hơn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4690034"/>
                  </a:ext>
                </a:extLst>
              </a:tr>
              <a:tr h="443364">
                <a:tc>
                  <a:txBody>
                    <a:bodyPr/>
                    <a:lstStyle/>
                    <a:p>
                      <a:r>
                        <a:rPr lang="vi-VN">
                          <a:solidFill>
                            <a:schemeClr val="bg1">
                              <a:lumMod val="10000"/>
                            </a:schemeClr>
                          </a:solidFill>
                          <a:latin typeface="Nunito" pitchFamily="2" charset="-93"/>
                        </a:rPr>
                        <a:t>Thêm – Xóa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Thêm – Xóa hiệu quả hơn do số phép xoay cây ít hơn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Thêm – xóa phức tạp hơn do yêu cầu nhiều phép quay để xoay cây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4968329"/>
                  </a:ext>
                </a:extLst>
              </a:tr>
              <a:tr h="443364">
                <a:tc>
                  <a:txBody>
                    <a:bodyPr/>
                    <a:lstStyle/>
                    <a:p>
                      <a:r>
                        <a:rPr lang="vi-VN">
                          <a:solidFill>
                            <a:schemeClr val="bg1">
                              <a:lumMod val="10000"/>
                            </a:schemeClr>
                          </a:solidFill>
                          <a:latin typeface="Nunito" pitchFamily="2" charset="-93"/>
                        </a:rPr>
                        <a:t>Ứng dụng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Được dùng trong xây dựng các thư viện trong các ngôn ngữ: C++, Java,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Được sử dụng trong database với yêu cầu truy vấn nhanh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2303166"/>
                  </a:ext>
                </a:extLst>
              </a:tr>
            </a:tbl>
          </a:graphicData>
        </a:graphic>
      </p:graphicFrame>
      <p:sp>
        <p:nvSpPr>
          <p:cNvPr id="6" name="TextBox 5">
            <a:extLst>
              <a:ext uri="{FF2B5EF4-FFF2-40B4-BE49-F238E27FC236}">
                <a16:creationId xmlns:a16="http://schemas.microsoft.com/office/drawing/2014/main" id="{465E1E63-6C0B-EB2A-DAC6-F12E75CD80D5}"/>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86</a:t>
            </a:r>
          </a:p>
        </p:txBody>
      </p:sp>
    </p:spTree>
    <p:extLst>
      <p:ext uri="{BB962C8B-B14F-4D97-AF65-F5344CB8AC3E}">
        <p14:creationId xmlns:p14="http://schemas.microsoft.com/office/powerpoint/2010/main" val="1064285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ƯU ĐIỂM</a:t>
            </a:r>
            <a:endParaRPr/>
          </a:p>
        </p:txBody>
      </p:sp>
      <p:sp>
        <p:nvSpPr>
          <p:cNvPr id="868" name="Google Shape;868;p37"/>
          <p:cNvSpPr txBox="1">
            <a:spLocks noGrp="1"/>
          </p:cNvSpPr>
          <p:nvPr>
            <p:ph type="subTitle" idx="1"/>
          </p:nvPr>
        </p:nvSpPr>
        <p:spPr>
          <a:xfrm>
            <a:off x="341514" y="1109522"/>
            <a:ext cx="8460971" cy="3673493"/>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Đơn giản và dễ hiểu</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Có cơ chế tự cân bằng, từ đó đảm bảo độ phức tạp của thao tác tìm kiếm, thêm, xóa là O(log n) </a:t>
            </a:r>
            <a:r>
              <a:rPr lang="vi-VN">
                <a:latin typeface="Nunito" pitchFamily="2" charset="-93"/>
                <a:sym typeface="Wingdings" panose="05000000000000000000" pitchFamily="2" charset="2"/>
              </a:rPr>
              <a:t> Tối ưu cho thao tác thêm, xóa so với BST </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sym typeface="Wingdings" panose="05000000000000000000" pitchFamily="2" charset="2"/>
              </a:rPr>
              <a:t>Có thể xử lý dữ liệu có thứ tự, cũng như không có thứ tự, khiến chúng trở thành một lựa chọn linh hoạt cho nhiều loại cấu trúc dữ liệu. Tuy nhiên, phụ thuộc vào mong muốn cụ thể để sử dụng phù hợp.</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sym typeface="Wingdings" panose="05000000000000000000" pitchFamily="2" charset="2"/>
              </a:rPr>
              <a:t>Với có hiệu suất hiệu quả và tính linh hoạt, CTDL được áp dụng với nhiều ứng dụng khác nhau như Database Indexing, Memory Management, Network Routing,... </a:t>
            </a:r>
          </a:p>
          <a:p>
            <a:pPr marL="285750" lvl="0" indent="-285750" algn="l" rtl="0">
              <a:lnSpc>
                <a:spcPct val="150000"/>
              </a:lnSpc>
              <a:spcBef>
                <a:spcPts val="0"/>
              </a:spcBef>
              <a:spcAft>
                <a:spcPts val="0"/>
              </a:spcAft>
              <a:buFont typeface="Arial" panose="020B0604020202020204" pitchFamily="34" charset="0"/>
              <a:buChar char="•"/>
            </a:pPr>
            <a:endParaRPr lang="vi-VN">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grpSp>
        <p:nvGrpSpPr>
          <p:cNvPr id="3" name="Google Shape;10533;p76">
            <a:extLst>
              <a:ext uri="{FF2B5EF4-FFF2-40B4-BE49-F238E27FC236}">
                <a16:creationId xmlns:a16="http://schemas.microsoft.com/office/drawing/2014/main" id="{CCC6825B-2773-E962-64C3-A594974F28C6}"/>
              </a:ext>
            </a:extLst>
          </p:cNvPr>
          <p:cNvGrpSpPr/>
          <p:nvPr/>
        </p:nvGrpSpPr>
        <p:grpSpPr>
          <a:xfrm>
            <a:off x="2965513" y="679613"/>
            <a:ext cx="356196" cy="265631"/>
            <a:chOff x="5216456" y="3725484"/>
            <a:chExt cx="356196" cy="265631"/>
          </a:xfrm>
          <a:solidFill>
            <a:srgbClr val="92D050"/>
          </a:solidFill>
        </p:grpSpPr>
        <p:sp>
          <p:nvSpPr>
            <p:cNvPr id="4" name="Google Shape;10534;p76">
              <a:extLst>
                <a:ext uri="{FF2B5EF4-FFF2-40B4-BE49-F238E27FC236}">
                  <a16:creationId xmlns:a16="http://schemas.microsoft.com/office/drawing/2014/main" id="{FAF4FAE9-07B8-5E96-1107-7A45A89966C0}"/>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535;p76">
              <a:extLst>
                <a:ext uri="{FF2B5EF4-FFF2-40B4-BE49-F238E27FC236}">
                  <a16:creationId xmlns:a16="http://schemas.microsoft.com/office/drawing/2014/main" id="{0DBC847F-35FC-7A98-2F65-93FA8B5CD318}"/>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TextBox 8">
            <a:extLst>
              <a:ext uri="{FF2B5EF4-FFF2-40B4-BE49-F238E27FC236}">
                <a16:creationId xmlns:a16="http://schemas.microsoft.com/office/drawing/2014/main" id="{6473C0DE-A734-F262-4E01-DE39A8F4CB63}"/>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87</a:t>
            </a:r>
          </a:p>
        </p:txBody>
      </p:sp>
    </p:spTree>
    <p:extLst>
      <p:ext uri="{BB962C8B-B14F-4D97-AF65-F5344CB8AC3E}">
        <p14:creationId xmlns:p14="http://schemas.microsoft.com/office/powerpoint/2010/main" val="16638509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NHƯỢC ĐIỂM</a:t>
            </a:r>
            <a:endParaRPr/>
          </a:p>
        </p:txBody>
      </p:sp>
      <p:sp>
        <p:nvSpPr>
          <p:cNvPr id="868" name="Google Shape;868;p37"/>
          <p:cNvSpPr txBox="1">
            <a:spLocks noGrp="1"/>
          </p:cNvSpPr>
          <p:nvPr>
            <p:ph type="subTitle" idx="1"/>
          </p:nvPr>
        </p:nvSpPr>
        <p:spPr>
          <a:xfrm>
            <a:off x="281354" y="1174652"/>
            <a:ext cx="8588326" cy="3636499"/>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Khó triển khai, sử dụng với 1 số edge case, nên nhà lập trình chỉ dùng với các thư viện đã được xây dựng sẵn thay vì tự xây dựng CTDL này. </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Chiều cao trung bình của cây dài hơn so với AVL Tree, B-Tree </a:t>
            </a:r>
            <a:r>
              <a:rPr lang="vi-VN">
                <a:latin typeface="Nunito" pitchFamily="2" charset="-93"/>
                <a:sym typeface="Wingdings" panose="05000000000000000000" pitchFamily="2" charset="2"/>
              </a:rPr>
              <a:t> Số lượng node tăng lên sẽ là vấn đề.</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Không phải tối ưu trong 1 số trường hợp dùng đặc thù:</a:t>
            </a:r>
          </a:p>
          <a:p>
            <a:pPr marL="742950" lvl="1" indent="-285750" algn="l">
              <a:lnSpc>
                <a:spcPct val="150000"/>
              </a:lnSpc>
              <a:buFont typeface="Arial" panose="020B0604020202020204" pitchFamily="34" charset="0"/>
              <a:buChar char="•"/>
            </a:pPr>
            <a:r>
              <a:rPr lang="vi-VN">
                <a:latin typeface="Nunito" pitchFamily="2" charset="-93"/>
              </a:rPr>
              <a:t>AVL Tree phù hợp hơn RB Tree với việc tạo cây 1 lần và sau đó chỉ đọc dữ liệu từ cây đó.</a:t>
            </a:r>
          </a:p>
          <a:p>
            <a:pPr marL="742950" lvl="1" indent="-285750" algn="l">
              <a:lnSpc>
                <a:spcPct val="150000"/>
              </a:lnSpc>
              <a:buFont typeface="Arial" panose="020B0604020202020204" pitchFamily="34" charset="0"/>
              <a:buChar char="•"/>
            </a:pPr>
            <a:r>
              <a:rPr lang="vi-VN">
                <a:latin typeface="Nunito" pitchFamily="2" charset="-93"/>
              </a:rPr>
              <a:t>Không phù hợp để tổ chức Hàng đợi, Ngăn xếp,... </a:t>
            </a:r>
          </a:p>
          <a:p>
            <a:pPr marL="742950" lvl="1" indent="-285750" algn="l">
              <a:lnSpc>
                <a:spcPct val="150000"/>
              </a:lnSpc>
              <a:buFont typeface="Arial" panose="020B0604020202020204" pitchFamily="34" charset="0"/>
              <a:buChar char="•"/>
            </a:pPr>
            <a:r>
              <a:rPr lang="vi-VN">
                <a:latin typeface="Nunito" pitchFamily="2" charset="-93"/>
              </a:rPr>
              <a:t>Không phù hợp với dataset lớn</a:t>
            </a:r>
          </a:p>
          <a:p>
            <a:pPr marL="742950" lvl="1" indent="-285750" algn="l">
              <a:lnSpc>
                <a:spcPct val="150000"/>
              </a:lnSpc>
              <a:buFont typeface="Arial" panose="020B0604020202020204" pitchFamily="34" charset="0"/>
              <a:buChar char="•"/>
            </a:pPr>
            <a:r>
              <a:rPr lang="vi-VN">
                <a:latin typeface="Nunito" pitchFamily="2" charset="-93"/>
              </a:rPr>
              <a:t>B-Tree có số lượng cây con khác nhau nên thường được dùng nhiều (so với Red-Black Tree) để lưu trữ dữ liệu trên các đĩa.</a:t>
            </a:r>
          </a:p>
          <a:p>
            <a:pPr marL="742950" lvl="1" indent="-285750" algn="l">
              <a:lnSpc>
                <a:spcPct val="150000"/>
              </a:lnSpc>
              <a:buFont typeface="Arial" panose="020B0604020202020204" pitchFamily="34" charset="0"/>
              <a:buChar char="•"/>
            </a:pPr>
            <a:r>
              <a:rPr lang="vi-VN">
                <a:latin typeface="Nunito" pitchFamily="2" charset="-93"/>
              </a:rPr>
              <a:t>....</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grpSp>
        <p:nvGrpSpPr>
          <p:cNvPr id="3" name="Google Shape;10585;p76">
            <a:extLst>
              <a:ext uri="{FF2B5EF4-FFF2-40B4-BE49-F238E27FC236}">
                <a16:creationId xmlns:a16="http://schemas.microsoft.com/office/drawing/2014/main" id="{F943A623-2A6B-1A33-9EAF-FE8F60C19A98}"/>
              </a:ext>
            </a:extLst>
          </p:cNvPr>
          <p:cNvGrpSpPr/>
          <p:nvPr/>
        </p:nvGrpSpPr>
        <p:grpSpPr>
          <a:xfrm>
            <a:off x="2486943" y="648196"/>
            <a:ext cx="317645" cy="318757"/>
            <a:chOff x="5779408" y="3699191"/>
            <a:chExt cx="317645" cy="318757"/>
          </a:xfrm>
          <a:solidFill>
            <a:schemeClr val="accent6">
              <a:lumMod val="50000"/>
            </a:schemeClr>
          </a:solidFill>
        </p:grpSpPr>
        <p:sp>
          <p:nvSpPr>
            <p:cNvPr id="4" name="Google Shape;10586;p76">
              <a:extLst>
                <a:ext uri="{FF2B5EF4-FFF2-40B4-BE49-F238E27FC236}">
                  <a16:creationId xmlns:a16="http://schemas.microsoft.com/office/drawing/2014/main" id="{31004366-97BF-DE19-6F53-9224DA3678EF}"/>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587;p76">
              <a:extLst>
                <a:ext uri="{FF2B5EF4-FFF2-40B4-BE49-F238E27FC236}">
                  <a16:creationId xmlns:a16="http://schemas.microsoft.com/office/drawing/2014/main" id="{44EBE77E-0293-D556-DAC1-4B6B7A0376D1}"/>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D4ADFD37-6C24-C5AC-9CC7-733E26B68D43}"/>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88</a:t>
            </a:r>
          </a:p>
        </p:txBody>
      </p:sp>
    </p:spTree>
    <p:extLst>
      <p:ext uri="{BB962C8B-B14F-4D97-AF65-F5344CB8AC3E}">
        <p14:creationId xmlns:p14="http://schemas.microsoft.com/office/powerpoint/2010/main" val="9027794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525688" y="2111086"/>
            <a:ext cx="4740900" cy="9213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ỨNG DỤNG</a:t>
            </a:r>
            <a:endParaRPr/>
          </a:p>
        </p:txBody>
      </p:sp>
      <p:sp>
        <p:nvSpPr>
          <p:cNvPr id="757" name="Google Shape;757;p36"/>
          <p:cNvSpPr txBox="1">
            <a:spLocks noGrp="1"/>
          </p:cNvSpPr>
          <p:nvPr>
            <p:ph type="subTitle" idx="1"/>
          </p:nvPr>
        </p:nvSpPr>
        <p:spPr>
          <a:xfrm>
            <a:off x="525688" y="4039972"/>
            <a:ext cx="4935212" cy="45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Nunito" pitchFamily="2" charset="-93"/>
              </a:rPr>
              <a:t>Các ứng dụng của CTDL Red-Black Tree</a:t>
            </a:r>
            <a:endParaRPr>
              <a:latin typeface="Nunito" pitchFamily="2" charset="-93"/>
            </a:endParaRPr>
          </a:p>
        </p:txBody>
      </p:sp>
      <p:sp>
        <p:nvSpPr>
          <p:cNvPr id="758" name="Google Shape;758;p36"/>
          <p:cNvSpPr txBox="1">
            <a:spLocks noGrp="1"/>
          </p:cNvSpPr>
          <p:nvPr>
            <p:ph type="title" idx="2"/>
          </p:nvPr>
        </p:nvSpPr>
        <p:spPr>
          <a:xfrm>
            <a:off x="525688" y="1103527"/>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vi-VN"/>
              <a:t>5</a:t>
            </a:r>
            <a:endParaRPr/>
          </a:p>
        </p:txBody>
      </p:sp>
      <p:pic>
        <p:nvPicPr>
          <p:cNvPr id="2" name="Picture 1" descr="A diagram of a network&#10;&#10;Description automatically generated">
            <a:extLst>
              <a:ext uri="{FF2B5EF4-FFF2-40B4-BE49-F238E27FC236}">
                <a16:creationId xmlns:a16="http://schemas.microsoft.com/office/drawing/2014/main" id="{F04EE239-A8BB-A158-9683-F6C3C2A8B093}"/>
              </a:ext>
            </a:extLst>
          </p:cNvPr>
          <p:cNvPicPr>
            <a:picLocks noChangeAspect="1"/>
          </p:cNvPicPr>
          <p:nvPr/>
        </p:nvPicPr>
        <p:blipFill rotWithShape="1">
          <a:blip r:embed="rId3"/>
          <a:srcRect l="-2406" r="-2421"/>
          <a:stretch/>
        </p:blipFill>
        <p:spPr>
          <a:xfrm>
            <a:off x="5159400" y="1205346"/>
            <a:ext cx="3618491" cy="2522248"/>
          </a:xfrm>
          <a:prstGeom prst="rect">
            <a:avLst/>
          </a:prstGeom>
          <a:ln>
            <a:noFill/>
          </a:ln>
          <a:effectLst>
            <a:outerShdw blurRad="292100" dist="139700" dir="2700000" algn="tl" rotWithShape="0">
              <a:srgbClr val="333333">
                <a:alpha val="65000"/>
              </a:srgbClr>
            </a:outerShdw>
          </a:effectLst>
        </p:spPr>
      </p:pic>
      <p:sp>
        <p:nvSpPr>
          <p:cNvPr id="3" name="Google Shape;536;p33">
            <a:extLst>
              <a:ext uri="{FF2B5EF4-FFF2-40B4-BE49-F238E27FC236}">
                <a16:creationId xmlns:a16="http://schemas.microsoft.com/office/drawing/2014/main" id="{27B985EF-BE40-F74E-37F5-4CA4B43F467B}"/>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4" name="TextBox 3">
            <a:extLst>
              <a:ext uri="{FF2B5EF4-FFF2-40B4-BE49-F238E27FC236}">
                <a16:creationId xmlns:a16="http://schemas.microsoft.com/office/drawing/2014/main" id="{2A6B8C6D-CC62-0B10-230A-80B8C843D27A}"/>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89</a:t>
            </a:r>
          </a:p>
        </p:txBody>
      </p:sp>
    </p:spTree>
    <p:extLst>
      <p:ext uri="{BB962C8B-B14F-4D97-AF65-F5344CB8AC3E}">
        <p14:creationId xmlns:p14="http://schemas.microsoft.com/office/powerpoint/2010/main" val="3981950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293370" y="619891"/>
            <a:ext cx="85572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SELF-BALANCED BINARY SEARCH TREE</a:t>
            </a:r>
            <a:endParaRPr/>
          </a:p>
        </p:txBody>
      </p:sp>
      <p:sp>
        <p:nvSpPr>
          <p:cNvPr id="868" name="Google Shape;868;p37"/>
          <p:cNvSpPr txBox="1">
            <a:spLocks noGrp="1"/>
          </p:cNvSpPr>
          <p:nvPr>
            <p:ph type="subTitle" idx="1"/>
          </p:nvPr>
        </p:nvSpPr>
        <p:spPr>
          <a:xfrm>
            <a:off x="457200" y="1814602"/>
            <a:ext cx="4492495" cy="2109697"/>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Là cây BST có cơ chế tự động giữ chiều cao của cây nhỏ hơn một ngưỡng nào đó khi có thao tác thêm hoặc xóa.</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Mục đích: Phòng chống chiều cao cây tăng dẫn đến cây suy biến thành Linked List</a:t>
            </a: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pic>
        <p:nvPicPr>
          <p:cNvPr id="4" name="Picture 3" descr="A black background with white circles&#10;&#10;Description automatically generated">
            <a:extLst>
              <a:ext uri="{FF2B5EF4-FFF2-40B4-BE49-F238E27FC236}">
                <a16:creationId xmlns:a16="http://schemas.microsoft.com/office/drawing/2014/main" id="{5C6C895B-83A7-C4F8-76E9-C0F3E1095114}"/>
              </a:ext>
            </a:extLst>
          </p:cNvPr>
          <p:cNvPicPr>
            <a:picLocks noChangeAspect="1"/>
          </p:cNvPicPr>
          <p:nvPr/>
        </p:nvPicPr>
        <p:blipFill>
          <a:blip r:embed="rId3"/>
          <a:stretch>
            <a:fillRect/>
          </a:stretch>
        </p:blipFill>
        <p:spPr>
          <a:xfrm>
            <a:off x="4949695" y="974821"/>
            <a:ext cx="4050197" cy="4099590"/>
          </a:xfrm>
          <a:prstGeom prst="rect">
            <a:avLst/>
          </a:prstGeom>
        </p:spPr>
      </p:pic>
      <p:sp>
        <p:nvSpPr>
          <p:cNvPr id="3" name="TextBox 2">
            <a:extLst>
              <a:ext uri="{FF2B5EF4-FFF2-40B4-BE49-F238E27FC236}">
                <a16:creationId xmlns:a16="http://schemas.microsoft.com/office/drawing/2014/main" id="{68B203A4-8F03-1694-49E1-50F69A3A4484}"/>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9</a:t>
            </a:r>
          </a:p>
        </p:txBody>
      </p:sp>
    </p:spTree>
    <p:extLst>
      <p:ext uri="{BB962C8B-B14F-4D97-AF65-F5344CB8AC3E}">
        <p14:creationId xmlns:p14="http://schemas.microsoft.com/office/powerpoint/2010/main" val="3061317973"/>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Java Collections Framework</a:t>
            </a:r>
            <a:endParaRPr/>
          </a:p>
        </p:txBody>
      </p:sp>
      <p:sp>
        <p:nvSpPr>
          <p:cNvPr id="868" name="Google Shape;868;p37"/>
          <p:cNvSpPr txBox="1">
            <a:spLocks noGrp="1"/>
          </p:cNvSpPr>
          <p:nvPr>
            <p:ph type="subTitle" idx="1"/>
          </p:nvPr>
        </p:nvSpPr>
        <p:spPr>
          <a:xfrm>
            <a:off x="282178" y="1039493"/>
            <a:ext cx="8579644" cy="1696564"/>
          </a:xfrm>
          <a:prstGeom prst="rect">
            <a:avLst/>
          </a:prstGeom>
        </p:spPr>
        <p:txBody>
          <a:bodyPr spcFirstLastPara="1" wrap="square" lIns="91425" tIns="91425" rIns="91425" bIns="91425" anchor="t" anchorCtr="0">
            <a:noAutofit/>
          </a:bodyPr>
          <a:lstStyle/>
          <a:p>
            <a:pPr marL="342900" lvl="0" indent="-342900" algn="l" rtl="0">
              <a:lnSpc>
                <a:spcPct val="150000"/>
              </a:lnSpc>
              <a:spcBef>
                <a:spcPts val="0"/>
              </a:spcBef>
              <a:spcAft>
                <a:spcPts val="0"/>
              </a:spcAft>
              <a:buFont typeface="+mj-lt"/>
              <a:buAutoNum type="arabicPeriod"/>
            </a:pPr>
            <a:r>
              <a:rPr lang="vi-VN" b="1" u="sng">
                <a:latin typeface="Nunito" pitchFamily="2" charset="-93"/>
              </a:rPr>
              <a:t>TreeMap: </a:t>
            </a:r>
            <a:r>
              <a:rPr lang="vi-VN">
                <a:latin typeface="Nunito" pitchFamily="2" charset="-93"/>
              </a:rPr>
              <a:t>Hỗ trợ lưu trữ dữ liệu dạng (key, value) với key duy nhất và đảm bảo các dữ liệu được sắp xếp tăng dần theo giá trị key. Các key đảm bảo không NULL và không trùng nhau.</a:t>
            </a:r>
          </a:p>
          <a:p>
            <a:pPr marL="342900" lvl="0" indent="-342900" algn="l" rtl="0">
              <a:lnSpc>
                <a:spcPct val="150000"/>
              </a:lnSpc>
              <a:spcBef>
                <a:spcPts val="0"/>
              </a:spcBef>
              <a:spcAft>
                <a:spcPts val="0"/>
              </a:spcAft>
              <a:buFont typeface="+mj-lt"/>
              <a:buAutoNum type="arabicPeriod"/>
            </a:pPr>
            <a:r>
              <a:rPr lang="vi-VN" b="1" u="sng">
                <a:latin typeface="Nunito" pitchFamily="2" charset="-93"/>
              </a:rPr>
              <a:t>TreeSet:</a:t>
            </a:r>
            <a:r>
              <a:rPr lang="vi-VN" b="1">
                <a:latin typeface="Nunito" pitchFamily="2" charset="-93"/>
              </a:rPr>
              <a:t> </a:t>
            </a:r>
            <a:r>
              <a:rPr lang="vi-VN">
                <a:latin typeface="Nunito" pitchFamily="2" charset="-93"/>
              </a:rPr>
              <a:t>Hỗ trợ lưu dữ liệu dạng cây. Có thể định nghĩa phép toán so sánh để có thể sắp xếp các dữ liệu hoặc sắp xếp theo thứ tự tăng dần hoặc giảm dần. 	</a:t>
            </a:r>
          </a:p>
          <a:p>
            <a:pPr marL="342900" lvl="0" indent="-342900" algn="l" rtl="0">
              <a:lnSpc>
                <a:spcPct val="150000"/>
              </a:lnSpc>
              <a:spcBef>
                <a:spcPts val="0"/>
              </a:spcBef>
              <a:spcAft>
                <a:spcPts val="0"/>
              </a:spcAft>
              <a:buFont typeface="+mj-lt"/>
              <a:buAutoNum type="arabicPeriod"/>
            </a:pPr>
            <a:r>
              <a:rPr lang="vi-VN" b="1" u="sng">
                <a:latin typeface="Nunito" pitchFamily="2" charset="-93"/>
              </a:rPr>
              <a:t>HashMap</a:t>
            </a:r>
            <a:r>
              <a:rPr lang="vi-VN">
                <a:latin typeface="Nunito" pitchFamily="2" charset="-93"/>
              </a:rPr>
              <a:t>: (Giải quyết Collision) Dùng để lưu trữ các phần tử bị xung đột do xung đột mã băm.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15" name="Picture 14" descr="A diagram of a tree&#10;&#10;Description automatically generated">
            <a:extLst>
              <a:ext uri="{FF2B5EF4-FFF2-40B4-BE49-F238E27FC236}">
                <a16:creationId xmlns:a16="http://schemas.microsoft.com/office/drawing/2014/main" id="{22B339B8-530E-6EC5-B39C-202CBE89494B}"/>
              </a:ext>
            </a:extLst>
          </p:cNvPr>
          <p:cNvPicPr>
            <a:picLocks noChangeAspect="1"/>
          </p:cNvPicPr>
          <p:nvPr/>
        </p:nvPicPr>
        <p:blipFill rotWithShape="1">
          <a:blip r:embed="rId3"/>
          <a:srcRect l="4861" t="14807" r="2065" b="3676"/>
          <a:stretch/>
        </p:blipFill>
        <p:spPr>
          <a:xfrm>
            <a:off x="2169334" y="2736057"/>
            <a:ext cx="4805332" cy="2407443"/>
          </a:xfrm>
          <a:prstGeom prst="rect">
            <a:avLst/>
          </a:prstGeom>
          <a:ln>
            <a:noFill/>
          </a:ln>
          <a:effectLst>
            <a:softEdge rad="112500"/>
          </a:effectLst>
        </p:spPr>
      </p:pic>
      <p:sp>
        <p:nvSpPr>
          <p:cNvPr id="16" name="TextBox 15">
            <a:extLst>
              <a:ext uri="{FF2B5EF4-FFF2-40B4-BE49-F238E27FC236}">
                <a16:creationId xmlns:a16="http://schemas.microsoft.com/office/drawing/2014/main" id="{4BCF24FB-478F-5B2C-497B-D9AF3B1400AB}"/>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90</a:t>
            </a:r>
          </a:p>
        </p:txBody>
      </p:sp>
    </p:spTree>
    <p:extLst>
      <p:ext uri="{BB962C8B-B14F-4D97-AF65-F5344CB8AC3E}">
        <p14:creationId xmlns:p14="http://schemas.microsoft.com/office/powerpoint/2010/main" val="97389728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Java Collections Framework</a:t>
            </a:r>
            <a:endParaRPr/>
          </a:p>
        </p:txBody>
      </p:sp>
      <p:sp>
        <p:nvSpPr>
          <p:cNvPr id="868" name="Google Shape;868;p37"/>
          <p:cNvSpPr txBox="1">
            <a:spLocks noGrp="1"/>
          </p:cNvSpPr>
          <p:nvPr>
            <p:ph type="subTitle" idx="1"/>
          </p:nvPr>
        </p:nvSpPr>
        <p:spPr>
          <a:xfrm>
            <a:off x="341513" y="1265129"/>
            <a:ext cx="8460971" cy="868471"/>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vi-VN" b="1" u="sng">
                <a:latin typeface="Nunito" pitchFamily="2" charset="-93"/>
              </a:rPr>
              <a:t>TreeMap: </a:t>
            </a:r>
            <a:r>
              <a:rPr lang="vi-VN">
                <a:latin typeface="Nunito" pitchFamily="2" charset="-93"/>
              </a:rPr>
              <a:t>Hỗ trợ lưu trữ dữ liệu dạng (key, value) với key duy nhất và đảm bảo các dữ liệu được sắp xếp tăng dần theo giá trị key. Các key đảm bảo không NULL và không trùng nhau.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4" name="Picture 3">
            <a:extLst>
              <a:ext uri="{FF2B5EF4-FFF2-40B4-BE49-F238E27FC236}">
                <a16:creationId xmlns:a16="http://schemas.microsoft.com/office/drawing/2014/main" id="{0BF01A6A-68EF-8514-C294-49B2E9A53A00}"/>
              </a:ext>
            </a:extLst>
          </p:cNvPr>
          <p:cNvPicPr>
            <a:picLocks noChangeAspect="1"/>
          </p:cNvPicPr>
          <p:nvPr/>
        </p:nvPicPr>
        <p:blipFill>
          <a:blip r:embed="rId3"/>
          <a:stretch>
            <a:fillRect/>
          </a:stretch>
        </p:blipFill>
        <p:spPr>
          <a:xfrm>
            <a:off x="1854940" y="2259034"/>
            <a:ext cx="5434113" cy="2217468"/>
          </a:xfrm>
          <a:prstGeom prst="rect">
            <a:avLst/>
          </a:prstGeom>
        </p:spPr>
      </p:pic>
      <p:sp>
        <p:nvSpPr>
          <p:cNvPr id="10" name="Rectangle 9">
            <a:extLst>
              <a:ext uri="{FF2B5EF4-FFF2-40B4-BE49-F238E27FC236}">
                <a16:creationId xmlns:a16="http://schemas.microsoft.com/office/drawing/2014/main" id="{68E831F0-81FC-C2BF-281E-8BDC4EFFC4A7}"/>
              </a:ext>
            </a:extLst>
          </p:cNvPr>
          <p:cNvSpPr/>
          <p:nvPr/>
        </p:nvSpPr>
        <p:spPr>
          <a:xfrm>
            <a:off x="3157103" y="4525735"/>
            <a:ext cx="2829789"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Biểu diễn 1 node của TreeMap</a:t>
            </a:r>
          </a:p>
        </p:txBody>
      </p:sp>
      <p:sp>
        <p:nvSpPr>
          <p:cNvPr id="6" name="TextBox 5">
            <a:extLst>
              <a:ext uri="{FF2B5EF4-FFF2-40B4-BE49-F238E27FC236}">
                <a16:creationId xmlns:a16="http://schemas.microsoft.com/office/drawing/2014/main" id="{6E11CE2E-6C2A-BF2E-CAA8-F4D69F55ABE1}"/>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91</a:t>
            </a:r>
          </a:p>
        </p:txBody>
      </p:sp>
    </p:spTree>
    <p:extLst>
      <p:ext uri="{BB962C8B-B14F-4D97-AF65-F5344CB8AC3E}">
        <p14:creationId xmlns:p14="http://schemas.microsoft.com/office/powerpoint/2010/main" val="32543336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Java Collections Framework</a:t>
            </a:r>
            <a:endParaRPr/>
          </a:p>
        </p:txBody>
      </p:sp>
      <p:sp>
        <p:nvSpPr>
          <p:cNvPr id="868" name="Google Shape;868;p37"/>
          <p:cNvSpPr txBox="1">
            <a:spLocks noGrp="1"/>
          </p:cNvSpPr>
          <p:nvPr>
            <p:ph type="subTitle" idx="1"/>
          </p:nvPr>
        </p:nvSpPr>
        <p:spPr>
          <a:xfrm>
            <a:off x="341514" y="1141766"/>
            <a:ext cx="8460971" cy="529102"/>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Được áp dụng trong Java Collections Framework gồm TreeMap, TreeSet, HashMap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6" name="Picture 5">
            <a:extLst>
              <a:ext uri="{FF2B5EF4-FFF2-40B4-BE49-F238E27FC236}">
                <a16:creationId xmlns:a16="http://schemas.microsoft.com/office/drawing/2014/main" id="{5381CB52-8A24-5087-A74A-6B713D1EDDB7}"/>
              </a:ext>
            </a:extLst>
          </p:cNvPr>
          <p:cNvPicPr>
            <a:picLocks noChangeAspect="1"/>
          </p:cNvPicPr>
          <p:nvPr/>
        </p:nvPicPr>
        <p:blipFill>
          <a:blip r:embed="rId3"/>
          <a:stretch>
            <a:fillRect/>
          </a:stretch>
        </p:blipFill>
        <p:spPr>
          <a:xfrm>
            <a:off x="289490" y="1564378"/>
            <a:ext cx="4261314" cy="2885790"/>
          </a:xfrm>
          <a:prstGeom prst="rect">
            <a:avLst/>
          </a:prstGeom>
        </p:spPr>
      </p:pic>
      <p:sp>
        <p:nvSpPr>
          <p:cNvPr id="10" name="Rectangle 9">
            <a:extLst>
              <a:ext uri="{FF2B5EF4-FFF2-40B4-BE49-F238E27FC236}">
                <a16:creationId xmlns:a16="http://schemas.microsoft.com/office/drawing/2014/main" id="{68E831F0-81FC-C2BF-281E-8BDC4EFFC4A7}"/>
              </a:ext>
            </a:extLst>
          </p:cNvPr>
          <p:cNvSpPr/>
          <p:nvPr/>
        </p:nvSpPr>
        <p:spPr>
          <a:xfrm>
            <a:off x="1297189" y="4537364"/>
            <a:ext cx="2279072"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Biểu diễn TreeMap</a:t>
            </a:r>
          </a:p>
        </p:txBody>
      </p:sp>
      <p:sp>
        <p:nvSpPr>
          <p:cNvPr id="11" name="Rectangle 10">
            <a:extLst>
              <a:ext uri="{FF2B5EF4-FFF2-40B4-BE49-F238E27FC236}">
                <a16:creationId xmlns:a16="http://schemas.microsoft.com/office/drawing/2014/main" id="{9424DC82-D5B9-7921-6549-07B3B95E1F07}"/>
              </a:ext>
            </a:extLst>
          </p:cNvPr>
          <p:cNvSpPr/>
          <p:nvPr/>
        </p:nvSpPr>
        <p:spPr>
          <a:xfrm>
            <a:off x="5382489" y="4537364"/>
            <a:ext cx="2971801"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Biểu diễn key bằng Red Black Tree</a:t>
            </a:r>
          </a:p>
        </p:txBody>
      </p:sp>
      <p:sp>
        <p:nvSpPr>
          <p:cNvPr id="3" name="Flowchart: Connector 2">
            <a:extLst>
              <a:ext uri="{FF2B5EF4-FFF2-40B4-BE49-F238E27FC236}">
                <a16:creationId xmlns:a16="http://schemas.microsoft.com/office/drawing/2014/main" id="{96822509-685E-E4B7-B45E-BBE58A0AE137}"/>
              </a:ext>
            </a:extLst>
          </p:cNvPr>
          <p:cNvSpPr/>
          <p:nvPr/>
        </p:nvSpPr>
        <p:spPr>
          <a:xfrm>
            <a:off x="6938243" y="158172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H</a:t>
            </a:r>
          </a:p>
        </p:txBody>
      </p:sp>
      <p:sp>
        <p:nvSpPr>
          <p:cNvPr id="4" name="Rectangle 3">
            <a:extLst>
              <a:ext uri="{FF2B5EF4-FFF2-40B4-BE49-F238E27FC236}">
                <a16:creationId xmlns:a16="http://schemas.microsoft.com/office/drawing/2014/main" id="{9497F3B9-A011-2F67-8C37-33F400DF558B}"/>
              </a:ext>
            </a:extLst>
          </p:cNvPr>
          <p:cNvSpPr/>
          <p:nvPr/>
        </p:nvSpPr>
        <p:spPr>
          <a:xfrm>
            <a:off x="4838285" y="3789819"/>
            <a:ext cx="559246"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5" name="Rectangle 4">
            <a:extLst>
              <a:ext uri="{FF2B5EF4-FFF2-40B4-BE49-F238E27FC236}">
                <a16:creationId xmlns:a16="http://schemas.microsoft.com/office/drawing/2014/main" id="{ED09F301-AAB5-320D-3E90-0490BDB10520}"/>
              </a:ext>
            </a:extLst>
          </p:cNvPr>
          <p:cNvSpPr/>
          <p:nvPr/>
        </p:nvSpPr>
        <p:spPr>
          <a:xfrm>
            <a:off x="7022444" y="3779077"/>
            <a:ext cx="53150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7" name="Straight Connector 6">
            <a:extLst>
              <a:ext uri="{FF2B5EF4-FFF2-40B4-BE49-F238E27FC236}">
                <a16:creationId xmlns:a16="http://schemas.microsoft.com/office/drawing/2014/main" id="{CC1F72B8-FB13-17E1-555B-C6EFE4F854D7}"/>
              </a:ext>
            </a:extLst>
          </p:cNvPr>
          <p:cNvCxnSpPr>
            <a:cxnSpLocks/>
            <a:stCxn id="17" idx="3"/>
            <a:endCxn id="4" idx="0"/>
          </p:cNvCxnSpPr>
          <p:nvPr/>
        </p:nvCxnSpPr>
        <p:spPr>
          <a:xfrm flipH="1">
            <a:off x="5117908" y="3435682"/>
            <a:ext cx="243532" cy="354137"/>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BC0A6CE5-0A40-B3DF-144C-25ACE2B5944C}"/>
              </a:ext>
            </a:extLst>
          </p:cNvPr>
          <p:cNvCxnSpPr>
            <a:cxnSpLocks/>
            <a:stCxn id="18" idx="5"/>
            <a:endCxn id="5" idx="0"/>
          </p:cNvCxnSpPr>
          <p:nvPr/>
        </p:nvCxnSpPr>
        <p:spPr>
          <a:xfrm>
            <a:off x="7151866" y="3366873"/>
            <a:ext cx="136331" cy="412204"/>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5DE8DFB0-E151-94C8-4505-822C1FE4F550}"/>
              </a:ext>
            </a:extLst>
          </p:cNvPr>
          <p:cNvCxnSpPr>
            <a:cxnSpLocks/>
            <a:stCxn id="3" idx="3"/>
            <a:endCxn id="13" idx="7"/>
          </p:cNvCxnSpPr>
          <p:nvPr/>
        </p:nvCxnSpPr>
        <p:spPr>
          <a:xfrm flipH="1">
            <a:off x="6602740" y="2070552"/>
            <a:ext cx="419704" cy="208309"/>
          </a:xfrm>
          <a:prstGeom prst="line">
            <a:avLst/>
          </a:prstGeom>
        </p:spPr>
        <p:style>
          <a:lnRef idx="2">
            <a:schemeClr val="dk1"/>
          </a:lnRef>
          <a:fillRef idx="0">
            <a:schemeClr val="dk1"/>
          </a:fillRef>
          <a:effectRef idx="1">
            <a:schemeClr val="dk1"/>
          </a:effectRef>
          <a:fontRef idx="minor">
            <a:schemeClr val="tx1"/>
          </a:fontRef>
        </p:style>
      </p:cxnSp>
      <p:sp>
        <p:nvSpPr>
          <p:cNvPr id="13" name="Flowchart: Connector 12">
            <a:extLst>
              <a:ext uri="{FF2B5EF4-FFF2-40B4-BE49-F238E27FC236}">
                <a16:creationId xmlns:a16="http://schemas.microsoft.com/office/drawing/2014/main" id="{8E775463-6F79-ABD5-497B-E009D1ED04CE}"/>
              </a:ext>
            </a:extLst>
          </p:cNvPr>
          <p:cNvSpPr/>
          <p:nvPr/>
        </p:nvSpPr>
        <p:spPr>
          <a:xfrm>
            <a:off x="6111978" y="2194991"/>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D</a:t>
            </a:r>
          </a:p>
        </p:txBody>
      </p:sp>
      <p:sp>
        <p:nvSpPr>
          <p:cNvPr id="14" name="Rectangle 13">
            <a:extLst>
              <a:ext uri="{FF2B5EF4-FFF2-40B4-BE49-F238E27FC236}">
                <a16:creationId xmlns:a16="http://schemas.microsoft.com/office/drawing/2014/main" id="{34DE9164-5E5E-8A8B-2FE4-4B8A4C73FCDD}"/>
              </a:ext>
            </a:extLst>
          </p:cNvPr>
          <p:cNvSpPr/>
          <p:nvPr/>
        </p:nvSpPr>
        <p:spPr>
          <a:xfrm>
            <a:off x="5641063" y="3789818"/>
            <a:ext cx="55924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5" name="Straight Connector 14">
            <a:extLst>
              <a:ext uri="{FF2B5EF4-FFF2-40B4-BE49-F238E27FC236}">
                <a16:creationId xmlns:a16="http://schemas.microsoft.com/office/drawing/2014/main" id="{A8128DC1-12C6-D01A-43AA-1775C5388F51}"/>
              </a:ext>
            </a:extLst>
          </p:cNvPr>
          <p:cNvCxnSpPr>
            <a:cxnSpLocks/>
            <a:stCxn id="17" idx="5"/>
            <a:endCxn id="14" idx="0"/>
          </p:cNvCxnSpPr>
          <p:nvPr/>
        </p:nvCxnSpPr>
        <p:spPr>
          <a:xfrm>
            <a:off x="5768001" y="3435682"/>
            <a:ext cx="152686" cy="354136"/>
          </a:xfrm>
          <a:prstGeom prst="line">
            <a:avLst/>
          </a:prstGeom>
        </p:spPr>
        <p:style>
          <a:lnRef idx="2">
            <a:schemeClr val="dk1"/>
          </a:lnRef>
          <a:fillRef idx="0">
            <a:schemeClr val="dk1"/>
          </a:fillRef>
          <a:effectRef idx="1">
            <a:schemeClr val="dk1"/>
          </a:effectRef>
          <a:fontRef idx="minor">
            <a:schemeClr val="tx1"/>
          </a:fontRef>
        </p:style>
      </p:cxnSp>
      <p:sp>
        <p:nvSpPr>
          <p:cNvPr id="17" name="Flowchart: Connector 16">
            <a:extLst>
              <a:ext uri="{FF2B5EF4-FFF2-40B4-BE49-F238E27FC236}">
                <a16:creationId xmlns:a16="http://schemas.microsoft.com/office/drawing/2014/main" id="{10ECD666-4E75-56CF-2A39-8D5D9A580392}"/>
              </a:ext>
            </a:extLst>
          </p:cNvPr>
          <p:cNvSpPr/>
          <p:nvPr/>
        </p:nvSpPr>
        <p:spPr>
          <a:xfrm>
            <a:off x="5277239" y="294685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B</a:t>
            </a:r>
          </a:p>
        </p:txBody>
      </p:sp>
      <p:sp>
        <p:nvSpPr>
          <p:cNvPr id="18" name="Flowchart: Connector 17">
            <a:extLst>
              <a:ext uri="{FF2B5EF4-FFF2-40B4-BE49-F238E27FC236}">
                <a16:creationId xmlns:a16="http://schemas.microsoft.com/office/drawing/2014/main" id="{66E7BF04-FF60-377E-BEF3-2A9D156CB0C6}"/>
              </a:ext>
            </a:extLst>
          </p:cNvPr>
          <p:cNvSpPr/>
          <p:nvPr/>
        </p:nvSpPr>
        <p:spPr>
          <a:xfrm>
            <a:off x="6661104" y="2878043"/>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F</a:t>
            </a:r>
          </a:p>
        </p:txBody>
      </p:sp>
      <p:sp>
        <p:nvSpPr>
          <p:cNvPr id="19" name="Flowchart: Connector 18">
            <a:extLst>
              <a:ext uri="{FF2B5EF4-FFF2-40B4-BE49-F238E27FC236}">
                <a16:creationId xmlns:a16="http://schemas.microsoft.com/office/drawing/2014/main" id="{764C68F9-BEEA-9868-04CA-55407CCFAEF5}"/>
              </a:ext>
            </a:extLst>
          </p:cNvPr>
          <p:cNvSpPr/>
          <p:nvPr/>
        </p:nvSpPr>
        <p:spPr>
          <a:xfrm>
            <a:off x="8044915" y="2185157"/>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20" name="Straight Connector 19">
            <a:extLst>
              <a:ext uri="{FF2B5EF4-FFF2-40B4-BE49-F238E27FC236}">
                <a16:creationId xmlns:a16="http://schemas.microsoft.com/office/drawing/2014/main" id="{B7E27EC5-C5AC-359D-12B0-EB35E4A952AD}"/>
              </a:ext>
            </a:extLst>
          </p:cNvPr>
          <p:cNvCxnSpPr>
            <a:cxnSpLocks/>
            <a:stCxn id="13" idx="3"/>
            <a:endCxn id="17" idx="7"/>
          </p:cNvCxnSpPr>
          <p:nvPr/>
        </p:nvCxnSpPr>
        <p:spPr>
          <a:xfrm flipH="1">
            <a:off x="5768001" y="2683821"/>
            <a:ext cx="428178" cy="346901"/>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3B586B95-1673-3C65-7382-2ED3B3B9EE4C}"/>
              </a:ext>
            </a:extLst>
          </p:cNvPr>
          <p:cNvCxnSpPr>
            <a:cxnSpLocks/>
            <a:stCxn id="13" idx="5"/>
            <a:endCxn id="18" idx="0"/>
          </p:cNvCxnSpPr>
          <p:nvPr/>
        </p:nvCxnSpPr>
        <p:spPr>
          <a:xfrm>
            <a:off x="6602740" y="2683821"/>
            <a:ext cx="345846" cy="194222"/>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0A23CE4C-FA07-9A23-249E-A9A65AFA335D}"/>
              </a:ext>
            </a:extLst>
          </p:cNvPr>
          <p:cNvCxnSpPr>
            <a:cxnSpLocks/>
            <a:stCxn id="3" idx="5"/>
            <a:endCxn id="19" idx="1"/>
          </p:cNvCxnSpPr>
          <p:nvPr/>
        </p:nvCxnSpPr>
        <p:spPr>
          <a:xfrm>
            <a:off x="7429005" y="2070552"/>
            <a:ext cx="700111" cy="198475"/>
          </a:xfrm>
          <a:prstGeom prst="line">
            <a:avLst/>
          </a:prstGeom>
        </p:spPr>
        <p:style>
          <a:lnRef idx="2">
            <a:schemeClr val="dk1"/>
          </a:lnRef>
          <a:fillRef idx="0">
            <a:schemeClr val="dk1"/>
          </a:fillRef>
          <a:effectRef idx="1">
            <a:schemeClr val="dk1"/>
          </a:effectRef>
          <a:fontRef idx="minor">
            <a:schemeClr val="tx1"/>
          </a:fontRef>
        </p:style>
      </p:cxnSp>
      <p:sp>
        <p:nvSpPr>
          <p:cNvPr id="894" name="Rectangle 893">
            <a:extLst>
              <a:ext uri="{FF2B5EF4-FFF2-40B4-BE49-F238E27FC236}">
                <a16:creationId xmlns:a16="http://schemas.microsoft.com/office/drawing/2014/main" id="{F95BA901-6A03-621D-E788-7237D5F673E2}"/>
              </a:ext>
            </a:extLst>
          </p:cNvPr>
          <p:cNvSpPr/>
          <p:nvPr/>
        </p:nvSpPr>
        <p:spPr>
          <a:xfrm>
            <a:off x="6353675" y="3789817"/>
            <a:ext cx="554796"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95" name="Straight Connector 894">
            <a:extLst>
              <a:ext uri="{FF2B5EF4-FFF2-40B4-BE49-F238E27FC236}">
                <a16:creationId xmlns:a16="http://schemas.microsoft.com/office/drawing/2014/main" id="{A54817BB-9B21-08C3-10F4-0388F5AC01BF}"/>
              </a:ext>
            </a:extLst>
          </p:cNvPr>
          <p:cNvCxnSpPr>
            <a:cxnSpLocks/>
            <a:stCxn id="18" idx="3"/>
            <a:endCxn id="894" idx="0"/>
          </p:cNvCxnSpPr>
          <p:nvPr/>
        </p:nvCxnSpPr>
        <p:spPr>
          <a:xfrm flipH="1">
            <a:off x="6631073" y="3366873"/>
            <a:ext cx="114232" cy="422944"/>
          </a:xfrm>
          <a:prstGeom prst="line">
            <a:avLst/>
          </a:prstGeom>
        </p:spPr>
        <p:style>
          <a:lnRef idx="2">
            <a:schemeClr val="dk1"/>
          </a:lnRef>
          <a:fillRef idx="0">
            <a:schemeClr val="dk1"/>
          </a:fillRef>
          <a:effectRef idx="1">
            <a:schemeClr val="dk1"/>
          </a:effectRef>
          <a:fontRef idx="minor">
            <a:schemeClr val="tx1"/>
          </a:fontRef>
        </p:style>
      </p:cxnSp>
      <p:sp>
        <p:nvSpPr>
          <p:cNvPr id="901" name="Rectangle 900">
            <a:extLst>
              <a:ext uri="{FF2B5EF4-FFF2-40B4-BE49-F238E27FC236}">
                <a16:creationId xmlns:a16="http://schemas.microsoft.com/office/drawing/2014/main" id="{38677A44-B5EB-105D-56A4-84262013B1A7}"/>
              </a:ext>
            </a:extLst>
          </p:cNvPr>
          <p:cNvSpPr/>
          <p:nvPr/>
        </p:nvSpPr>
        <p:spPr>
          <a:xfrm>
            <a:off x="8390362" y="3124420"/>
            <a:ext cx="53150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02" name="Straight Connector 901">
            <a:extLst>
              <a:ext uri="{FF2B5EF4-FFF2-40B4-BE49-F238E27FC236}">
                <a16:creationId xmlns:a16="http://schemas.microsoft.com/office/drawing/2014/main" id="{AF1792DF-0E24-7118-2A50-35A30E7837D4}"/>
              </a:ext>
            </a:extLst>
          </p:cNvPr>
          <p:cNvCxnSpPr>
            <a:cxnSpLocks/>
            <a:stCxn id="19" idx="5"/>
            <a:endCxn id="901" idx="0"/>
          </p:cNvCxnSpPr>
          <p:nvPr/>
        </p:nvCxnSpPr>
        <p:spPr>
          <a:xfrm>
            <a:off x="8535677" y="2673987"/>
            <a:ext cx="120438" cy="450433"/>
          </a:xfrm>
          <a:prstGeom prst="line">
            <a:avLst/>
          </a:prstGeom>
        </p:spPr>
        <p:style>
          <a:lnRef idx="2">
            <a:schemeClr val="dk1"/>
          </a:lnRef>
          <a:fillRef idx="0">
            <a:schemeClr val="dk1"/>
          </a:fillRef>
          <a:effectRef idx="1">
            <a:schemeClr val="dk1"/>
          </a:effectRef>
          <a:fontRef idx="minor">
            <a:schemeClr val="tx1"/>
          </a:fontRef>
        </p:style>
      </p:cxnSp>
      <p:sp>
        <p:nvSpPr>
          <p:cNvPr id="903" name="Rectangle 902">
            <a:extLst>
              <a:ext uri="{FF2B5EF4-FFF2-40B4-BE49-F238E27FC236}">
                <a16:creationId xmlns:a16="http://schemas.microsoft.com/office/drawing/2014/main" id="{720EC555-626E-723C-20DA-F16EED937A2B}"/>
              </a:ext>
            </a:extLst>
          </p:cNvPr>
          <p:cNvSpPr/>
          <p:nvPr/>
        </p:nvSpPr>
        <p:spPr>
          <a:xfrm>
            <a:off x="7694758" y="3123550"/>
            <a:ext cx="554796"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04" name="Straight Connector 903">
            <a:extLst>
              <a:ext uri="{FF2B5EF4-FFF2-40B4-BE49-F238E27FC236}">
                <a16:creationId xmlns:a16="http://schemas.microsoft.com/office/drawing/2014/main" id="{0412E669-F4E5-88AA-9396-9390E5A2BE8A}"/>
              </a:ext>
            </a:extLst>
          </p:cNvPr>
          <p:cNvCxnSpPr>
            <a:cxnSpLocks/>
            <a:stCxn id="19" idx="3"/>
            <a:endCxn id="903" idx="0"/>
          </p:cNvCxnSpPr>
          <p:nvPr/>
        </p:nvCxnSpPr>
        <p:spPr>
          <a:xfrm flipH="1">
            <a:off x="7972156" y="2673987"/>
            <a:ext cx="156960" cy="449563"/>
          </a:xfrm>
          <a:prstGeom prst="line">
            <a:avLst/>
          </a:prstGeom>
        </p:spPr>
        <p:style>
          <a:lnRef idx="2">
            <a:schemeClr val="dk1"/>
          </a:lnRef>
          <a:fillRef idx="0">
            <a:schemeClr val="dk1"/>
          </a:fillRef>
          <a:effectRef idx="1">
            <a:schemeClr val="dk1"/>
          </a:effectRef>
          <a:fontRef idx="minor">
            <a:schemeClr val="tx1"/>
          </a:fontRef>
        </p:style>
      </p:cxnSp>
      <p:sp>
        <p:nvSpPr>
          <p:cNvPr id="912" name="TextBox 911">
            <a:extLst>
              <a:ext uri="{FF2B5EF4-FFF2-40B4-BE49-F238E27FC236}">
                <a16:creationId xmlns:a16="http://schemas.microsoft.com/office/drawing/2014/main" id="{03A3814C-CC06-44B6-EEB1-10B34DC2F595}"/>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92</a:t>
            </a:r>
          </a:p>
        </p:txBody>
      </p:sp>
    </p:spTree>
    <p:extLst>
      <p:ext uri="{BB962C8B-B14F-4D97-AF65-F5344CB8AC3E}">
        <p14:creationId xmlns:p14="http://schemas.microsoft.com/office/powerpoint/2010/main" val="2804518719"/>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Java Collections Framework</a:t>
            </a:r>
            <a:endParaRPr/>
          </a:p>
        </p:txBody>
      </p:sp>
      <p:sp>
        <p:nvSpPr>
          <p:cNvPr id="868" name="Google Shape;868;p37"/>
          <p:cNvSpPr txBox="1">
            <a:spLocks noGrp="1"/>
          </p:cNvSpPr>
          <p:nvPr>
            <p:ph type="subTitle" idx="1"/>
          </p:nvPr>
        </p:nvSpPr>
        <p:spPr>
          <a:xfrm>
            <a:off x="341513" y="1265130"/>
            <a:ext cx="8460971" cy="86847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TreeSet&lt;E&gt; quản lý một đối tượng TreeMap&lt;E,Object&gt; nội bộ - internalMap. Tất cả các hoạt động trên TreeSet đều được thực hiện trên internalMap.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sp>
        <p:nvSpPr>
          <p:cNvPr id="10" name="Rectangle 9">
            <a:extLst>
              <a:ext uri="{FF2B5EF4-FFF2-40B4-BE49-F238E27FC236}">
                <a16:creationId xmlns:a16="http://schemas.microsoft.com/office/drawing/2014/main" id="{68E831F0-81FC-C2BF-281E-8BDC4EFFC4A7}"/>
              </a:ext>
            </a:extLst>
          </p:cNvPr>
          <p:cNvSpPr/>
          <p:nvPr/>
        </p:nvSpPr>
        <p:spPr>
          <a:xfrm>
            <a:off x="3432461" y="4577715"/>
            <a:ext cx="2279072"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Biểu diễn TreeSet</a:t>
            </a:r>
          </a:p>
        </p:txBody>
      </p:sp>
      <p:pic>
        <p:nvPicPr>
          <p:cNvPr id="3" name="Picture 2" descr="A diagram of a network&#10;&#10;Description automatically generated">
            <a:extLst>
              <a:ext uri="{FF2B5EF4-FFF2-40B4-BE49-F238E27FC236}">
                <a16:creationId xmlns:a16="http://schemas.microsoft.com/office/drawing/2014/main" id="{413FC5A3-C666-DD50-ACDB-C92DB06A76C7}"/>
              </a:ext>
            </a:extLst>
          </p:cNvPr>
          <p:cNvPicPr>
            <a:picLocks noChangeAspect="1"/>
          </p:cNvPicPr>
          <p:nvPr/>
        </p:nvPicPr>
        <p:blipFill>
          <a:blip r:embed="rId3"/>
          <a:stretch>
            <a:fillRect/>
          </a:stretch>
        </p:blipFill>
        <p:spPr>
          <a:xfrm>
            <a:off x="2161221" y="2036925"/>
            <a:ext cx="4821558" cy="2540790"/>
          </a:xfrm>
          <a:prstGeom prst="rect">
            <a:avLst/>
          </a:prstGeom>
        </p:spPr>
      </p:pic>
      <p:sp>
        <p:nvSpPr>
          <p:cNvPr id="5" name="TextBox 4">
            <a:extLst>
              <a:ext uri="{FF2B5EF4-FFF2-40B4-BE49-F238E27FC236}">
                <a16:creationId xmlns:a16="http://schemas.microsoft.com/office/drawing/2014/main" id="{C46F9E81-751D-8A5E-CAB6-52008FA17B6E}"/>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93</a:t>
            </a:r>
          </a:p>
        </p:txBody>
      </p:sp>
    </p:spTree>
    <p:extLst>
      <p:ext uri="{BB962C8B-B14F-4D97-AF65-F5344CB8AC3E}">
        <p14:creationId xmlns:p14="http://schemas.microsoft.com/office/powerpoint/2010/main" val="8366072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Java Collections Framework</a:t>
            </a:r>
            <a:endParaRPr/>
          </a:p>
        </p:txBody>
      </p:sp>
      <p:sp>
        <p:nvSpPr>
          <p:cNvPr id="868" name="Google Shape;868;p37"/>
          <p:cNvSpPr txBox="1">
            <a:spLocks noGrp="1"/>
          </p:cNvSpPr>
          <p:nvPr>
            <p:ph type="subTitle" idx="1"/>
          </p:nvPr>
        </p:nvSpPr>
        <p:spPr>
          <a:xfrm>
            <a:off x="341513" y="1132717"/>
            <a:ext cx="8460971" cy="86847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HashMap: Từ Java 8, CTDL cây nhị phân tự cân bằng (Red-Black Tree / AVL Tree) được áp dụng để chứa các phần tử xung đột mã băm.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7" name="Picture 6">
            <a:extLst>
              <a:ext uri="{FF2B5EF4-FFF2-40B4-BE49-F238E27FC236}">
                <a16:creationId xmlns:a16="http://schemas.microsoft.com/office/drawing/2014/main" id="{058CCA01-AAD1-9814-2C62-73C67F315C07}"/>
              </a:ext>
            </a:extLst>
          </p:cNvPr>
          <p:cNvPicPr>
            <a:picLocks noChangeAspect="1"/>
          </p:cNvPicPr>
          <p:nvPr/>
        </p:nvPicPr>
        <p:blipFill rotWithShape="1">
          <a:blip r:embed="rId3"/>
          <a:srcRect l="1562" t="1791" r="1262"/>
          <a:stretch/>
        </p:blipFill>
        <p:spPr>
          <a:xfrm>
            <a:off x="2356831" y="1880651"/>
            <a:ext cx="4430337" cy="3022852"/>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D086756A-78EC-90A3-FD1C-0FAC1705A749}"/>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94</a:t>
            </a:r>
          </a:p>
        </p:txBody>
      </p:sp>
    </p:spTree>
    <p:extLst>
      <p:ext uri="{BB962C8B-B14F-4D97-AF65-F5344CB8AC3E}">
        <p14:creationId xmlns:p14="http://schemas.microsoft.com/office/powerpoint/2010/main" val="18967909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C++ LIBRARY</a:t>
            </a:r>
            <a:endParaRPr/>
          </a:p>
        </p:txBody>
      </p:sp>
      <p:sp>
        <p:nvSpPr>
          <p:cNvPr id="868" name="Google Shape;868;p37"/>
          <p:cNvSpPr txBox="1">
            <a:spLocks noGrp="1"/>
          </p:cNvSpPr>
          <p:nvPr>
            <p:ph type="subTitle" idx="1"/>
          </p:nvPr>
        </p:nvSpPr>
        <p:spPr>
          <a:xfrm>
            <a:off x="417820" y="1120014"/>
            <a:ext cx="8460971" cy="555737"/>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a:latin typeface="Nunito" pitchFamily="2" charset="-93"/>
              </a:rPr>
              <a:t>Thư viện std::set được cài đặt bằng Red-Black Tree</a:t>
            </a:r>
            <a:endParaRPr lang="vi-VN">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sp>
        <p:nvSpPr>
          <p:cNvPr id="8" name="Google Shape;868;p37">
            <a:extLst>
              <a:ext uri="{FF2B5EF4-FFF2-40B4-BE49-F238E27FC236}">
                <a16:creationId xmlns:a16="http://schemas.microsoft.com/office/drawing/2014/main" id="{7D66505E-2331-CDFE-98F9-D8E1902984E4}"/>
              </a:ext>
            </a:extLst>
          </p:cNvPr>
          <p:cNvSpPr txBox="1">
            <a:spLocks/>
          </p:cNvSpPr>
          <p:nvPr/>
        </p:nvSpPr>
        <p:spPr>
          <a:xfrm>
            <a:off x="417820" y="1587949"/>
            <a:ext cx="8187562" cy="478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Arial" panose="020B0604020202020204" pitchFamily="34" charset="0"/>
              <a:buChar char="•"/>
            </a:pPr>
            <a:r>
              <a:rPr lang="en-US">
                <a:latin typeface="Nunito" pitchFamily="2" charset="-93"/>
              </a:rPr>
              <a:t>Tham khảo: </a:t>
            </a:r>
            <a:r>
              <a:rPr lang="en-US">
                <a:latin typeface="Nunito" pitchFamily="2" charset="-93"/>
                <a:hlinkClick r:id="rId3"/>
              </a:rPr>
              <a:t>cppreference.com - std::set</a:t>
            </a:r>
            <a:endParaRPr lang="vi-VN">
              <a:latin typeface="Nunito" pitchFamily="2" charset="-93"/>
            </a:endParaRPr>
          </a:p>
        </p:txBody>
      </p:sp>
      <p:pic>
        <p:nvPicPr>
          <p:cNvPr id="4" name="Picture 3" descr="A screenshot of a computer program&#10;&#10;Description automatically generated">
            <a:extLst>
              <a:ext uri="{FF2B5EF4-FFF2-40B4-BE49-F238E27FC236}">
                <a16:creationId xmlns:a16="http://schemas.microsoft.com/office/drawing/2014/main" id="{4D6E2B22-5716-EC6F-3737-CE76CB07B855}"/>
              </a:ext>
            </a:extLst>
          </p:cNvPr>
          <p:cNvPicPr>
            <a:picLocks noChangeAspect="1"/>
          </p:cNvPicPr>
          <p:nvPr/>
        </p:nvPicPr>
        <p:blipFill rotWithShape="1">
          <a:blip r:embed="rId4"/>
          <a:srcRect t="25535" b="25402"/>
          <a:stretch/>
        </p:blipFill>
        <p:spPr>
          <a:xfrm>
            <a:off x="4226792" y="2400253"/>
            <a:ext cx="3844017" cy="1742394"/>
          </a:xfrm>
          <a:prstGeom prst="rect">
            <a:avLst/>
          </a:prstGeom>
        </p:spPr>
      </p:pic>
      <p:pic>
        <p:nvPicPr>
          <p:cNvPr id="7" name="Picture 6" descr="A blue hexagon with white letters and white text&#10;&#10;Description automatically generated">
            <a:extLst>
              <a:ext uri="{FF2B5EF4-FFF2-40B4-BE49-F238E27FC236}">
                <a16:creationId xmlns:a16="http://schemas.microsoft.com/office/drawing/2014/main" id="{5CF894BE-22B1-1DD1-E040-A8C7F38B2B89}"/>
              </a:ext>
            </a:extLst>
          </p:cNvPr>
          <p:cNvPicPr>
            <a:picLocks noChangeAspect="1"/>
          </p:cNvPicPr>
          <p:nvPr/>
        </p:nvPicPr>
        <p:blipFill>
          <a:blip r:embed="rId5"/>
          <a:stretch>
            <a:fillRect/>
          </a:stretch>
        </p:blipFill>
        <p:spPr>
          <a:xfrm>
            <a:off x="1014944" y="2371943"/>
            <a:ext cx="1602484" cy="1799015"/>
          </a:xfrm>
          <a:prstGeom prst="rect">
            <a:avLst/>
          </a:prstGeom>
        </p:spPr>
      </p:pic>
      <p:sp>
        <p:nvSpPr>
          <p:cNvPr id="9" name="TextBox 8">
            <a:extLst>
              <a:ext uri="{FF2B5EF4-FFF2-40B4-BE49-F238E27FC236}">
                <a16:creationId xmlns:a16="http://schemas.microsoft.com/office/drawing/2014/main" id="{1CEC3B0B-CC06-9535-0DFD-0BB81BC0FC14}"/>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95</a:t>
            </a:r>
          </a:p>
        </p:txBody>
      </p:sp>
    </p:spTree>
    <p:extLst>
      <p:ext uri="{BB962C8B-B14F-4D97-AF65-F5344CB8AC3E}">
        <p14:creationId xmlns:p14="http://schemas.microsoft.com/office/powerpoint/2010/main" val="22439171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LINUX KERNEL</a:t>
            </a:r>
            <a:endParaRPr/>
          </a:p>
        </p:txBody>
      </p:sp>
      <p:sp>
        <p:nvSpPr>
          <p:cNvPr id="868" name="Google Shape;868;p37"/>
          <p:cNvSpPr txBox="1">
            <a:spLocks noGrp="1"/>
          </p:cNvSpPr>
          <p:nvPr>
            <p:ph type="subTitle" idx="1"/>
          </p:nvPr>
        </p:nvSpPr>
        <p:spPr>
          <a:xfrm>
            <a:off x="341514" y="1093925"/>
            <a:ext cx="8460971" cy="1144309"/>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a:latin typeface="Nunito" pitchFamily="2" charset="-93"/>
              </a:rPr>
              <a:t>The Completely Fair Scheduler (CFS): Bộ lập lịch tiến trình của nhân Linux được hợp nhất vào bản phát hành 2.6.23 (tháng 10 năm 2007)</a:t>
            </a:r>
          </a:p>
          <a:p>
            <a:pPr marL="285750" lvl="0" indent="-285750" algn="l" rtl="0">
              <a:lnSpc>
                <a:spcPct val="150000"/>
              </a:lnSpc>
              <a:spcBef>
                <a:spcPts val="0"/>
              </a:spcBef>
              <a:spcAft>
                <a:spcPts val="0"/>
              </a:spcAft>
              <a:buFont typeface="Arial" panose="020B0604020202020204" pitchFamily="34" charset="0"/>
              <a:buChar char="•"/>
            </a:pPr>
            <a:r>
              <a:rPr lang="en-US">
                <a:latin typeface="Nunito" pitchFamily="2" charset="-93"/>
              </a:rPr>
              <a:t>Quản lý bộ nhớ: Dùng để theo dõi phân đoạn bộ nhớ ảo của 1 tiến trình. </a:t>
            </a:r>
            <a:endParaRPr lang="vi-VN">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6" name="Picture 5" descr="A penguin with a black and white background&#10;&#10;Description automatically generated">
            <a:extLst>
              <a:ext uri="{FF2B5EF4-FFF2-40B4-BE49-F238E27FC236}">
                <a16:creationId xmlns:a16="http://schemas.microsoft.com/office/drawing/2014/main" id="{DD2182E8-23C4-051E-5E6E-9F8BDBFB7B7E}"/>
              </a:ext>
            </a:extLst>
          </p:cNvPr>
          <p:cNvPicPr>
            <a:picLocks noChangeAspect="1"/>
          </p:cNvPicPr>
          <p:nvPr/>
        </p:nvPicPr>
        <p:blipFill>
          <a:blip r:embed="rId3"/>
          <a:stretch>
            <a:fillRect/>
          </a:stretch>
        </p:blipFill>
        <p:spPr>
          <a:xfrm>
            <a:off x="619161" y="3049118"/>
            <a:ext cx="2918125" cy="1409373"/>
          </a:xfrm>
          <a:prstGeom prst="rect">
            <a:avLst/>
          </a:prstGeom>
          <a:ln>
            <a:noFill/>
          </a:ln>
          <a:effectLst>
            <a:softEdge rad="112500"/>
          </a:effectLst>
        </p:spPr>
      </p:pic>
      <p:pic>
        <p:nvPicPr>
          <p:cNvPr id="8" name="Picture 7" descr="A screen shot of a computer&#10;&#10;Description automatically generated">
            <a:extLst>
              <a:ext uri="{FF2B5EF4-FFF2-40B4-BE49-F238E27FC236}">
                <a16:creationId xmlns:a16="http://schemas.microsoft.com/office/drawing/2014/main" id="{7FCF4462-4942-E70C-7885-36B58186A334}"/>
              </a:ext>
            </a:extLst>
          </p:cNvPr>
          <p:cNvPicPr>
            <a:picLocks noChangeAspect="1"/>
          </p:cNvPicPr>
          <p:nvPr/>
        </p:nvPicPr>
        <p:blipFill>
          <a:blip r:embed="rId4"/>
          <a:stretch>
            <a:fillRect/>
          </a:stretch>
        </p:blipFill>
        <p:spPr>
          <a:xfrm>
            <a:off x="4136858" y="2535285"/>
            <a:ext cx="4152899" cy="2336007"/>
          </a:xfrm>
          <a:prstGeom prst="rect">
            <a:avLst/>
          </a:prstGeom>
        </p:spPr>
      </p:pic>
      <p:sp>
        <p:nvSpPr>
          <p:cNvPr id="9" name="TextBox 8">
            <a:extLst>
              <a:ext uri="{FF2B5EF4-FFF2-40B4-BE49-F238E27FC236}">
                <a16:creationId xmlns:a16="http://schemas.microsoft.com/office/drawing/2014/main" id="{213EA72E-E3C3-CC32-4EF3-A9FB10D2B20E}"/>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96</a:t>
            </a:r>
          </a:p>
        </p:txBody>
      </p:sp>
    </p:spTree>
    <p:extLst>
      <p:ext uri="{BB962C8B-B14F-4D97-AF65-F5344CB8AC3E}">
        <p14:creationId xmlns:p14="http://schemas.microsoft.com/office/powerpoint/2010/main" val="115640098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LINUX KERNEL</a:t>
            </a:r>
            <a:endParaRPr/>
          </a:p>
        </p:txBody>
      </p:sp>
      <p:sp>
        <p:nvSpPr>
          <p:cNvPr id="868" name="Google Shape;868;p37"/>
          <p:cNvSpPr txBox="1">
            <a:spLocks noGrp="1"/>
          </p:cNvSpPr>
          <p:nvPr>
            <p:ph type="subTitle" idx="1"/>
          </p:nvPr>
        </p:nvSpPr>
        <p:spPr>
          <a:xfrm>
            <a:off x="341514" y="973364"/>
            <a:ext cx="8460971" cy="1598386"/>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a:latin typeface="Nunito" pitchFamily="2" charset="-93"/>
              </a:rPr>
              <a:t>The Completely Fair Scheduler (CFS):  Nó quản lý CPU với mục đích tối đa hóa mức sử dụng trung bình. CFS thể hiện các nhiệm vụ trong một cây và tìm ra nhiệm vụ nào sẽ chạy tiếp theo .</a:t>
            </a:r>
          </a:p>
          <a:p>
            <a:pPr marL="285750" lvl="0" indent="-285750" algn="l" rtl="0">
              <a:lnSpc>
                <a:spcPct val="150000"/>
              </a:lnSpc>
              <a:spcBef>
                <a:spcPts val="0"/>
              </a:spcBef>
              <a:spcAft>
                <a:spcPts val="0"/>
              </a:spcAft>
              <a:buFont typeface="Arial" panose="020B0604020202020204" pitchFamily="34" charset="0"/>
              <a:buChar char="•"/>
            </a:pPr>
            <a:r>
              <a:rPr lang="en-US">
                <a:latin typeface="Nunito" pitchFamily="2" charset="-93"/>
              </a:rPr>
              <a:t>CFS lưu trữ từng tác vụ trong Red-Black Tree theo virtual run time (vruntime). CFS sẽ chọn tác vụ tác vụ được lưu trữ tại node ngoài cùng bên trái (có vruntime nhỏ nhất) để thực thi tiếp theo</a:t>
            </a:r>
            <a:endParaRPr lang="vi-VN">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3" name="Picture 2" descr="A screen shot of a computer&#10;&#10;Description automatically generated">
            <a:extLst>
              <a:ext uri="{FF2B5EF4-FFF2-40B4-BE49-F238E27FC236}">
                <a16:creationId xmlns:a16="http://schemas.microsoft.com/office/drawing/2014/main" id="{B25CFE2A-1AA0-3AB2-C29D-67F928F7DD3D}"/>
              </a:ext>
            </a:extLst>
          </p:cNvPr>
          <p:cNvPicPr>
            <a:picLocks noChangeAspect="1"/>
          </p:cNvPicPr>
          <p:nvPr/>
        </p:nvPicPr>
        <p:blipFill>
          <a:blip r:embed="rId3"/>
          <a:stretch>
            <a:fillRect/>
          </a:stretch>
        </p:blipFill>
        <p:spPr>
          <a:xfrm>
            <a:off x="2132038" y="2342271"/>
            <a:ext cx="4879924" cy="2744958"/>
          </a:xfrm>
          <a:prstGeom prst="rect">
            <a:avLst/>
          </a:prstGeom>
        </p:spPr>
      </p:pic>
      <p:sp>
        <p:nvSpPr>
          <p:cNvPr id="5" name="TextBox 4">
            <a:extLst>
              <a:ext uri="{FF2B5EF4-FFF2-40B4-BE49-F238E27FC236}">
                <a16:creationId xmlns:a16="http://schemas.microsoft.com/office/drawing/2014/main" id="{D40DDAE6-0323-8770-2646-7A4810A0705D}"/>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97</a:t>
            </a:r>
          </a:p>
        </p:txBody>
      </p:sp>
    </p:spTree>
    <p:extLst>
      <p:ext uri="{BB962C8B-B14F-4D97-AF65-F5344CB8AC3E}">
        <p14:creationId xmlns:p14="http://schemas.microsoft.com/office/powerpoint/2010/main" val="19947151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MACHINE LEARNING</a:t>
            </a:r>
            <a:endParaRPr/>
          </a:p>
        </p:txBody>
      </p:sp>
      <p:sp>
        <p:nvSpPr>
          <p:cNvPr id="868" name="Google Shape;868;p37"/>
          <p:cNvSpPr txBox="1">
            <a:spLocks noGrp="1"/>
          </p:cNvSpPr>
          <p:nvPr>
            <p:ph type="subTitle" idx="1"/>
          </p:nvPr>
        </p:nvSpPr>
        <p:spPr>
          <a:xfrm>
            <a:off x="417820" y="1120014"/>
            <a:ext cx="8460971" cy="555737"/>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a:latin typeface="Nunito" pitchFamily="2" charset="-93"/>
              </a:rPr>
              <a:t>Được dùng với mục đích tăng hiệu suất các mô hình Machine Learning.</a:t>
            </a:r>
            <a:endParaRPr lang="vi-VN">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6" name="Picture 5" descr="A graph with many small colored dots&#10;&#10;Description automatically generated with medium confidence">
            <a:extLst>
              <a:ext uri="{FF2B5EF4-FFF2-40B4-BE49-F238E27FC236}">
                <a16:creationId xmlns:a16="http://schemas.microsoft.com/office/drawing/2014/main" id="{81E8C2C1-BE8F-6B98-278B-9A7622B7C569}"/>
              </a:ext>
            </a:extLst>
          </p:cNvPr>
          <p:cNvPicPr>
            <a:picLocks noChangeAspect="1"/>
          </p:cNvPicPr>
          <p:nvPr/>
        </p:nvPicPr>
        <p:blipFill rotWithShape="1">
          <a:blip r:embed="rId3"/>
          <a:srcRect l="6061" t="4665" r="5959" b="3569"/>
          <a:stretch/>
        </p:blipFill>
        <p:spPr>
          <a:xfrm>
            <a:off x="2935300" y="1675751"/>
            <a:ext cx="3273397" cy="2560671"/>
          </a:xfrm>
          <a:prstGeom prst="rect">
            <a:avLst/>
          </a:prstGeom>
          <a:ln>
            <a:noFill/>
          </a:ln>
          <a:effectLst>
            <a:outerShdw blurRad="292100" dist="139700" dir="2700000" algn="tl" rotWithShape="0">
              <a:srgbClr val="333333">
                <a:alpha val="65000"/>
              </a:srgbClr>
            </a:outerShdw>
          </a:effectLst>
        </p:spPr>
      </p:pic>
      <p:sp>
        <p:nvSpPr>
          <p:cNvPr id="8" name="Google Shape;868;p37">
            <a:extLst>
              <a:ext uri="{FF2B5EF4-FFF2-40B4-BE49-F238E27FC236}">
                <a16:creationId xmlns:a16="http://schemas.microsoft.com/office/drawing/2014/main" id="{7D66505E-2331-CDFE-98F9-D8E1902984E4}"/>
              </a:ext>
            </a:extLst>
          </p:cNvPr>
          <p:cNvSpPr txBox="1">
            <a:spLocks/>
          </p:cNvSpPr>
          <p:nvPr/>
        </p:nvSpPr>
        <p:spPr>
          <a:xfrm>
            <a:off x="341512" y="4313857"/>
            <a:ext cx="8460971" cy="478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Arial" panose="020B0604020202020204" pitchFamily="34" charset="0"/>
              <a:buChar char="•"/>
            </a:pPr>
            <a:r>
              <a:rPr lang="en-US">
                <a:latin typeface="Nunito" pitchFamily="2" charset="-93"/>
              </a:rPr>
              <a:t>Áp dụng Red-Black Tree vào thuật toán K-Mean Clustering để giảm độ phức tạp về thời gian. </a:t>
            </a:r>
            <a:endParaRPr lang="vi-VN">
              <a:latin typeface="Nunito" pitchFamily="2" charset="-93"/>
            </a:endParaRPr>
          </a:p>
        </p:txBody>
      </p:sp>
      <p:sp>
        <p:nvSpPr>
          <p:cNvPr id="9" name="TextBox 8">
            <a:extLst>
              <a:ext uri="{FF2B5EF4-FFF2-40B4-BE49-F238E27FC236}">
                <a16:creationId xmlns:a16="http://schemas.microsoft.com/office/drawing/2014/main" id="{A95FCE25-C8EF-625E-81BC-F0C237A908FA}"/>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98</a:t>
            </a:r>
          </a:p>
        </p:txBody>
      </p:sp>
    </p:spTree>
    <p:extLst>
      <p:ext uri="{BB962C8B-B14F-4D97-AF65-F5344CB8AC3E}">
        <p14:creationId xmlns:p14="http://schemas.microsoft.com/office/powerpoint/2010/main" val="4825389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sp>
        <p:nvSpPr>
          <p:cNvPr id="8" name="Google Shape;868;p37">
            <a:extLst>
              <a:ext uri="{FF2B5EF4-FFF2-40B4-BE49-F238E27FC236}">
                <a16:creationId xmlns:a16="http://schemas.microsoft.com/office/drawing/2014/main" id="{7D66505E-2331-CDFE-98F9-D8E1902984E4}"/>
              </a:ext>
            </a:extLst>
          </p:cNvPr>
          <p:cNvSpPr txBox="1">
            <a:spLocks/>
          </p:cNvSpPr>
          <p:nvPr/>
        </p:nvSpPr>
        <p:spPr>
          <a:xfrm>
            <a:off x="309490" y="502920"/>
            <a:ext cx="8492996" cy="4400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Arial" panose="020B0604020202020204" pitchFamily="34" charset="0"/>
              <a:buChar char="•"/>
            </a:pPr>
            <a:r>
              <a:rPr lang="en-US" b="1">
                <a:latin typeface="Nunito Black" pitchFamily="2" charset="-93"/>
              </a:rPr>
              <a:t>Java Collections Framework: </a:t>
            </a:r>
            <a:r>
              <a:rPr lang="en-US">
                <a:latin typeface="Nunito" pitchFamily="2" charset="-93"/>
              </a:rPr>
              <a:t>TreeMap, TreeSet, HashMap - </a:t>
            </a:r>
            <a:r>
              <a:rPr lang="en-US" b="1">
                <a:latin typeface="Nunito Black" pitchFamily="2" charset="-93"/>
              </a:rPr>
              <a:t>C++ Library</a:t>
            </a:r>
            <a:r>
              <a:rPr lang="en-US">
                <a:latin typeface="Nunito Black" pitchFamily="2" charset="-93"/>
              </a:rPr>
              <a:t>: </a:t>
            </a:r>
            <a:r>
              <a:rPr lang="en-US">
                <a:latin typeface="Nunito" pitchFamily="2" charset="-93"/>
              </a:rPr>
              <a:t>Set</a:t>
            </a:r>
          </a:p>
          <a:p>
            <a:pPr marL="285750" indent="-285750">
              <a:lnSpc>
                <a:spcPct val="150000"/>
              </a:lnSpc>
              <a:buFont typeface="Arial" panose="020B0604020202020204" pitchFamily="34" charset="0"/>
              <a:buChar char="•"/>
            </a:pPr>
            <a:r>
              <a:rPr lang="en-US" b="1">
                <a:latin typeface="Nunito Black" pitchFamily="2" charset="-93"/>
              </a:rPr>
              <a:t>Linux Kernel</a:t>
            </a:r>
            <a:r>
              <a:rPr lang="en-US">
                <a:latin typeface="Nunito Black" pitchFamily="2" charset="-93"/>
              </a:rPr>
              <a:t>: </a:t>
            </a:r>
            <a:r>
              <a:rPr lang="en-US">
                <a:latin typeface="Nunito" pitchFamily="2" charset="-93"/>
              </a:rPr>
              <a:t>Completely Fair Scheduler (CFS), Memory Management</a:t>
            </a:r>
          </a:p>
          <a:p>
            <a:pPr marL="285750" indent="-285750">
              <a:lnSpc>
                <a:spcPct val="150000"/>
              </a:lnSpc>
              <a:buFont typeface="Arial" panose="020B0604020202020204" pitchFamily="34" charset="0"/>
              <a:buChar char="•"/>
            </a:pPr>
            <a:r>
              <a:rPr lang="en-US" b="1">
                <a:latin typeface="Nunito Black" pitchFamily="2" charset="-93"/>
              </a:rPr>
              <a:t>Machine Learning</a:t>
            </a:r>
            <a:r>
              <a:rPr lang="en-US">
                <a:latin typeface="Nunito" pitchFamily="2" charset="-93"/>
              </a:rPr>
              <a:t>: K Mean Clustering, 1 số thuật toán Máy học</a:t>
            </a:r>
          </a:p>
          <a:p>
            <a:pPr marL="285750" indent="-285750">
              <a:lnSpc>
                <a:spcPct val="150000"/>
              </a:lnSpc>
              <a:buFont typeface="Arial" panose="020B0604020202020204" pitchFamily="34" charset="0"/>
              <a:buChar char="•"/>
            </a:pPr>
            <a:r>
              <a:rPr lang="en-US" b="1">
                <a:latin typeface="Nunito Black" pitchFamily="2" charset="-93"/>
              </a:rPr>
              <a:t>Database Engines</a:t>
            </a:r>
            <a:r>
              <a:rPr lang="en-US">
                <a:latin typeface="Nunito Black" pitchFamily="2" charset="-93"/>
              </a:rPr>
              <a:t>: </a:t>
            </a:r>
            <a:r>
              <a:rPr lang="en-US">
                <a:latin typeface="Nunito" pitchFamily="2" charset="-93"/>
              </a:rPr>
              <a:t>Database Indexing - Dùng để lập chỉ mục (indexing) trog cơ sở dữ liệu và hỗ trợ tìm kiếm, thêm, xóa. Được dùng để indexing tables trong HQTCSDL MySQL</a:t>
            </a:r>
          </a:p>
          <a:p>
            <a:pPr marL="285750" indent="-285750">
              <a:lnSpc>
                <a:spcPct val="150000"/>
              </a:lnSpc>
              <a:buFont typeface="Arial" panose="020B0604020202020204" pitchFamily="34" charset="0"/>
              <a:buChar char="•"/>
            </a:pPr>
            <a:r>
              <a:rPr lang="en-US" b="1">
                <a:latin typeface="Nunito Black" pitchFamily="2" charset="-93"/>
              </a:rPr>
              <a:t>Functional Programming</a:t>
            </a:r>
            <a:r>
              <a:rPr lang="en-US">
                <a:latin typeface="Nunito" pitchFamily="2" charset="-93"/>
              </a:rPr>
              <a:t>: Red-Black Tree là CTDL ổn định nhất, được sử dụng để xây dựng array, sets, có khả năng giữ lại phiên bản trước đó sau khi mỗi lần cập nhật</a:t>
            </a:r>
          </a:p>
          <a:p>
            <a:pPr marL="285750" indent="-285750">
              <a:lnSpc>
                <a:spcPct val="150000"/>
              </a:lnSpc>
              <a:buFont typeface="Arial" panose="020B0604020202020204" pitchFamily="34" charset="0"/>
              <a:buChar char="•"/>
            </a:pPr>
            <a:r>
              <a:rPr lang="en-US" b="1">
                <a:latin typeface="Nunito Black" pitchFamily="2" charset="-93"/>
              </a:rPr>
              <a:t>Tango Tree</a:t>
            </a:r>
            <a:r>
              <a:rPr lang="en-US">
                <a:latin typeface="Nunito Black" pitchFamily="2" charset="-93"/>
              </a:rPr>
              <a:t>:</a:t>
            </a:r>
            <a:r>
              <a:rPr lang="en-US">
                <a:latin typeface="Nunito" pitchFamily="2" charset="-93"/>
              </a:rPr>
              <a:t> Sử dụng Red-Black Tree như một phần trong xây dựng CTDL</a:t>
            </a:r>
          </a:p>
          <a:p>
            <a:pPr marL="285750" indent="-285750">
              <a:lnSpc>
                <a:spcPct val="150000"/>
              </a:lnSpc>
              <a:buFont typeface="Arial" panose="020B0604020202020204" pitchFamily="34" charset="0"/>
              <a:buChar char="•"/>
            </a:pPr>
            <a:r>
              <a:rPr lang="en-US" b="1">
                <a:latin typeface="Nunito Black" pitchFamily="2" charset="-93"/>
              </a:rPr>
              <a:t>Text Editors</a:t>
            </a:r>
            <a:r>
              <a:rPr lang="en-US">
                <a:latin typeface="Nunito Black" pitchFamily="2" charset="-93"/>
              </a:rPr>
              <a:t>:</a:t>
            </a:r>
            <a:r>
              <a:rPr lang="en-US">
                <a:latin typeface="Nunito" pitchFamily="2" charset="-93"/>
              </a:rPr>
              <a:t> Hỗ trợ thao tác Undo, Redo trong cá trình soạn thảo văn bản</a:t>
            </a:r>
          </a:p>
          <a:p>
            <a:pPr marL="285750" indent="-285750">
              <a:lnSpc>
                <a:spcPct val="150000"/>
              </a:lnSpc>
              <a:buFont typeface="Arial" panose="020B0604020202020204" pitchFamily="34" charset="0"/>
              <a:buChar char="•"/>
            </a:pPr>
            <a:r>
              <a:rPr lang="en-US" b="1">
                <a:latin typeface="Nunito Black" pitchFamily="2" charset="-93"/>
              </a:rPr>
              <a:t>Graph Algorithms</a:t>
            </a:r>
            <a:r>
              <a:rPr lang="en-US">
                <a:latin typeface="Nunito Black" pitchFamily="2" charset="-93"/>
              </a:rPr>
              <a:t>: </a:t>
            </a:r>
            <a:r>
              <a:rPr lang="en-US">
                <a:latin typeface="Nunito" pitchFamily="2" charset="-93"/>
              </a:rPr>
              <a:t>Hỗ trợ trong triển khai thuật toán tìm đường đi ngắn nhất Dijkstra</a:t>
            </a:r>
          </a:p>
          <a:p>
            <a:pPr marL="285750" indent="-285750">
              <a:lnSpc>
                <a:spcPct val="150000"/>
              </a:lnSpc>
              <a:buFont typeface="Arial" panose="020B0604020202020204" pitchFamily="34" charset="0"/>
              <a:buChar char="•"/>
            </a:pPr>
            <a:r>
              <a:rPr lang="en-US" b="1">
                <a:latin typeface="Nunito Black" pitchFamily="2" charset="-93"/>
              </a:rPr>
              <a:t>Crytography Algorithms</a:t>
            </a:r>
            <a:r>
              <a:rPr lang="en-US">
                <a:latin typeface="Nunito" pitchFamily="2" charset="-93"/>
              </a:rPr>
              <a:t>: Hash Tree, Merkle Tree</a:t>
            </a:r>
          </a:p>
          <a:p>
            <a:pPr marL="285750" indent="-285750">
              <a:lnSpc>
                <a:spcPct val="150000"/>
              </a:lnSpc>
              <a:buFont typeface="Arial" panose="020B0604020202020204" pitchFamily="34" charset="0"/>
              <a:buChar char="•"/>
            </a:pPr>
            <a:r>
              <a:rPr lang="en-US" b="1">
                <a:latin typeface="Nunito Black" pitchFamily="2" charset="-93"/>
              </a:rPr>
              <a:t>Digital Signal Processing Algorithms</a:t>
            </a:r>
            <a:r>
              <a:rPr lang="en-US">
                <a:latin typeface="Nunito Black" pitchFamily="2" charset="-93"/>
              </a:rPr>
              <a:t>: </a:t>
            </a:r>
            <a:r>
              <a:rPr lang="en-US">
                <a:latin typeface="Nunito" pitchFamily="2" charset="-93"/>
              </a:rPr>
              <a:t>Wavelet Tree </a:t>
            </a:r>
          </a:p>
          <a:p>
            <a:pPr marL="285750" indent="-285750">
              <a:lnSpc>
                <a:spcPct val="150000"/>
              </a:lnSpc>
              <a:buFont typeface="Arial" panose="020B0604020202020204" pitchFamily="34" charset="0"/>
              <a:buChar char="•"/>
            </a:pPr>
            <a:r>
              <a:rPr lang="en-US">
                <a:latin typeface="Nunito Black" pitchFamily="2" charset="-93"/>
              </a:rPr>
              <a:t>Geometric Computation, Network Routing…..</a:t>
            </a:r>
          </a:p>
        </p:txBody>
      </p:sp>
      <p:sp>
        <p:nvSpPr>
          <p:cNvPr id="9" name="TextBox 8">
            <a:extLst>
              <a:ext uri="{FF2B5EF4-FFF2-40B4-BE49-F238E27FC236}">
                <a16:creationId xmlns:a16="http://schemas.microsoft.com/office/drawing/2014/main" id="{33996EA6-8C8A-BC05-5A5F-AE3D1896B1CF}"/>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99</a:t>
            </a:r>
          </a:p>
        </p:txBody>
      </p:sp>
    </p:spTree>
    <p:extLst>
      <p:ext uri="{BB962C8B-B14F-4D97-AF65-F5344CB8AC3E}">
        <p14:creationId xmlns:p14="http://schemas.microsoft.com/office/powerpoint/2010/main" val="1978442454"/>
      </p:ext>
    </p:extLst>
  </p:cSld>
  <p:clrMapOvr>
    <a:masterClrMapping/>
  </p:clrMapOvr>
</p:sld>
</file>

<file path=ppt/theme/theme1.xml><?xml version="1.0" encoding="utf-8"?>
<a:theme xmlns:a="http://schemas.openxmlformats.org/drawingml/2006/main" name="Computer Workshop for Beginners by Slidesgo">
  <a:themeElements>
    <a:clrScheme name="Simple Light">
      <a:dk1>
        <a:srgbClr val="112E54"/>
      </a:dk1>
      <a:lt1>
        <a:srgbClr val="AEE2F4"/>
      </a:lt1>
      <a:dk2>
        <a:srgbClr val="FFE188"/>
      </a:dk2>
      <a:lt2>
        <a:srgbClr val="FF93A9"/>
      </a:lt2>
      <a:accent1>
        <a:srgbClr val="FF6180"/>
      </a:accent1>
      <a:accent2>
        <a:srgbClr val="F5FBFF"/>
      </a:accent2>
      <a:accent3>
        <a:srgbClr val="00C7E6"/>
      </a:accent3>
      <a:accent4>
        <a:srgbClr val="356B90"/>
      </a:accent4>
      <a:accent5>
        <a:srgbClr val="866AAC"/>
      </a:accent5>
      <a:accent6>
        <a:srgbClr val="3E285A"/>
      </a:accent6>
      <a:hlink>
        <a:srgbClr val="112E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5460</Words>
  <Application>Microsoft Office PowerPoint</Application>
  <PresentationFormat>On-screen Show (16:9)</PresentationFormat>
  <Paragraphs>695</Paragraphs>
  <Slides>106</Slides>
  <Notes>106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106</vt:i4>
      </vt:variant>
    </vt:vector>
  </HeadingPairs>
  <TitlesOfParts>
    <vt:vector size="120" baseType="lpstr">
      <vt:lpstr>Bebas Neue</vt:lpstr>
      <vt:lpstr>Times New Roman</vt:lpstr>
      <vt:lpstr>Nunito</vt:lpstr>
      <vt:lpstr>Montserrat</vt:lpstr>
      <vt:lpstr>Arial</vt:lpstr>
      <vt:lpstr>Nunito Black</vt:lpstr>
      <vt:lpstr>Wingdings</vt:lpstr>
      <vt:lpstr>Inter</vt:lpstr>
      <vt:lpstr>Nunito Light</vt:lpstr>
      <vt:lpstr>PT Sans</vt:lpstr>
      <vt:lpstr>Cambria Math</vt:lpstr>
      <vt:lpstr>Open Sans</vt:lpstr>
      <vt:lpstr>DM Sans</vt:lpstr>
      <vt:lpstr>Computer Workshop for Beginners by Slidesgo</vt:lpstr>
      <vt:lpstr>Chủ đề: Red-Black Tree</vt:lpstr>
      <vt:lpstr>NHÓM 14</vt:lpstr>
      <vt:lpstr>NỘI DUNG</vt:lpstr>
      <vt:lpstr>GIỚI THIỆU</vt:lpstr>
      <vt:lpstr>BINARY SEARCH TREE (BST)</vt:lpstr>
      <vt:lpstr>BINARY SEARCH TREE (BST)</vt:lpstr>
      <vt:lpstr>BINARY SEARCH TREE</vt:lpstr>
      <vt:lpstr>BINARY SEARCH TREE (BST)</vt:lpstr>
      <vt:lpstr>SELF-BALANCED BINARY SEARCH TREE</vt:lpstr>
      <vt:lpstr>SELF-BALANCED BINARY SEARCH TREE</vt:lpstr>
      <vt:lpstr>ĐỊNH NGHĨA - QUY TẮC</vt:lpstr>
      <vt:lpstr>RED-BLACK TREE (Cây đỏ đen)</vt:lpstr>
      <vt:lpstr>LỊCH SỬ</vt:lpstr>
      <vt:lpstr>RED-BLACK TREE (Cây đỏ đen)</vt:lpstr>
      <vt:lpstr>RED-BLACK TREE (Cây đỏ đen)</vt:lpstr>
      <vt:lpstr>RED-BLACK TREE (Cây đỏ đen)</vt:lpstr>
      <vt:lpstr>RED-BLACK TREE (Cây đỏ đen)</vt:lpstr>
      <vt:lpstr>RED-BLACK TREE (Cây đỏ đen)</vt:lpstr>
      <vt:lpstr>THUỘC TÍNH</vt:lpstr>
      <vt:lpstr>QUY TẮC</vt:lpstr>
      <vt:lpstr>Thao tác</vt:lpstr>
      <vt:lpstr>THAO TÁC TRÊN CÂY</vt:lpstr>
      <vt:lpstr>SEARCH - TÌM KIẾM</vt:lpstr>
      <vt:lpstr>INSERT - THÊM</vt:lpstr>
      <vt:lpstr>QUY TẮC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XÓA - DELETE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ƯU ĐIỂM -  NHƯỢC ĐIỂM</vt:lpstr>
      <vt:lpstr>TẠI SAO LẠI DÙNG RED-BLACK TREE?</vt:lpstr>
      <vt:lpstr>PowerPoint Presentation</vt:lpstr>
      <vt:lpstr>Red-Black Tree vs. AVL Tree</vt:lpstr>
      <vt:lpstr>ƯU ĐIỂM</vt:lpstr>
      <vt:lpstr>NHƯỢC ĐIỂM</vt:lpstr>
      <vt:lpstr>ỨNG DỤNG</vt:lpstr>
      <vt:lpstr>Java Collections Framework</vt:lpstr>
      <vt:lpstr>Java Collections Framework</vt:lpstr>
      <vt:lpstr>Java Collections Framework</vt:lpstr>
      <vt:lpstr>Java Collections Framework</vt:lpstr>
      <vt:lpstr>Java Collections Framework</vt:lpstr>
      <vt:lpstr>C++ LIBRARY</vt:lpstr>
      <vt:lpstr>LINUX KERNEL</vt:lpstr>
      <vt:lpstr>LINUX KERNEL</vt:lpstr>
      <vt:lpstr>MACHINE LEARNING</vt:lpstr>
      <vt:lpstr>PowerPoint Presentation</vt:lpstr>
      <vt:lpstr>BIỂN THỂ</vt:lpstr>
      <vt:lpstr>LEAF-LEANING RED-BLACK TREE (LLRB)</vt:lpstr>
      <vt:lpstr>LEAF-LEANING RED-BLACK TREE (LLRB)</vt:lpstr>
      <vt:lpstr>NGUỒN THAM KHẢO</vt:lpstr>
      <vt:lpstr>NGUỒN THAM KHẢO</vt:lpstr>
      <vt:lpstr>Q&amp;A - DEMO</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Red-Black Tree</dc:title>
  <cp:lastModifiedBy>Nguyễn Thái Thành Long</cp:lastModifiedBy>
  <cp:revision>26</cp:revision>
  <dcterms:modified xsi:type="dcterms:W3CDTF">2023-12-15T18:36:24Z</dcterms:modified>
</cp:coreProperties>
</file>